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6" r:id="rId1"/>
  </p:sldMasterIdLst>
  <p:notesMasterIdLst>
    <p:notesMasterId r:id="rId6"/>
  </p:notesMasterIdLst>
  <p:sldIdLst>
    <p:sldId id="256" r:id="rId2"/>
    <p:sldId id="259" r:id="rId3"/>
    <p:sldId id="257" r:id="rId4"/>
    <p:sldId id="258" r:id="rId5"/>
  </p:sldIdLst>
  <p:sldSz cx="5327650" cy="7559675"/>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56" userDrawn="1">
          <p15:clr>
            <a:srgbClr val="A4A3A4"/>
          </p15:clr>
        </p15:guide>
        <p15:guide id="2" pos="68" userDrawn="1">
          <p15:clr>
            <a:srgbClr val="A4A3A4"/>
          </p15:clr>
        </p15:guide>
        <p15:guide id="3" pos="3300" userDrawn="1">
          <p15:clr>
            <a:srgbClr val="A4A3A4"/>
          </p15:clr>
        </p15:guide>
        <p15:guide id="4" orient="horz" pos="4654" userDrawn="1">
          <p15:clr>
            <a:srgbClr val="A4A3A4"/>
          </p15:clr>
        </p15:guide>
        <p15:guide id="5" pos="1714" userDrawn="1">
          <p15:clr>
            <a:srgbClr val="A4A3A4"/>
          </p15:clr>
        </p15:guide>
        <p15:guide id="6" orient="horz" pos="2381" userDrawn="1">
          <p15:clr>
            <a:srgbClr val="A4A3A4"/>
          </p15:clr>
        </p15:guide>
        <p15:guide id="7" orient="horz" pos="255" userDrawn="1">
          <p15:clr>
            <a:srgbClr val="A4A3A4"/>
          </p15:clr>
        </p15:guide>
        <p15:guide id="8" orient="horz" pos="303" userDrawn="1">
          <p15:clr>
            <a:srgbClr val="A4A3A4"/>
          </p15:clr>
        </p15:guide>
        <p15:guide id="9" pos="836" userDrawn="1">
          <p15:clr>
            <a:srgbClr val="A4A3A4"/>
          </p15:clr>
        </p15:guide>
        <p15:guide id="10" orient="horz" pos="426" userDrawn="1">
          <p15:clr>
            <a:srgbClr val="A4A3A4"/>
          </p15:clr>
        </p15:guide>
        <p15:guide id="11" orient="horz" pos="2556" userDrawn="1">
          <p15:clr>
            <a:srgbClr val="A4A3A4"/>
          </p15:clr>
        </p15:guide>
        <p15:guide id="12" pos="3281" userDrawn="1">
          <p15:clr>
            <a:srgbClr val="A4A3A4"/>
          </p15:clr>
        </p15:guide>
        <p15:guide id="13" pos="1624" userDrawn="1">
          <p15:clr>
            <a:srgbClr val="A4A3A4"/>
          </p15:clr>
        </p15:guide>
        <p15:guide id="14" pos="1240" userDrawn="1">
          <p15:clr>
            <a:srgbClr val="A4A3A4"/>
          </p15:clr>
        </p15:guide>
        <p15:guide id="15" orient="horz" pos="675" userDrawn="1">
          <p15:clr>
            <a:srgbClr val="A4A3A4"/>
          </p15:clr>
        </p15:guide>
        <p15:guide id="16" orient="horz" pos="606" userDrawn="1">
          <p15:clr>
            <a:srgbClr val="A4A3A4"/>
          </p15:clr>
        </p15:guide>
        <p15:guide id="17" pos="434" userDrawn="1">
          <p15:clr>
            <a:srgbClr val="A4A3A4"/>
          </p15:clr>
        </p15:guide>
        <p15:guide id="18" orient="horz" pos="956" userDrawn="1">
          <p15:clr>
            <a:srgbClr val="A4A3A4"/>
          </p15:clr>
        </p15:guide>
        <p15:guide id="19" orient="horz" pos="1307" userDrawn="1">
          <p15:clr>
            <a:srgbClr val="A4A3A4"/>
          </p15:clr>
        </p15:guide>
        <p15:guide id="20" orient="horz" pos="1681" userDrawn="1">
          <p15:clr>
            <a:srgbClr val="A4A3A4"/>
          </p15:clr>
        </p15:guide>
        <p15:guide id="21" orient="horz" pos="2031" userDrawn="1">
          <p15:clr>
            <a:srgbClr val="A4A3A4"/>
          </p15:clr>
        </p15:guide>
        <p15:guide id="22" pos="1753" userDrawn="1">
          <p15:clr>
            <a:srgbClr val="A4A3A4"/>
          </p15:clr>
        </p15:guide>
        <p15:guide id="23" pos="2460" userDrawn="1">
          <p15:clr>
            <a:srgbClr val="A4A3A4"/>
          </p15:clr>
        </p15:guide>
        <p15:guide id="24" orient="horz" pos="2431" userDrawn="1">
          <p15:clr>
            <a:srgbClr val="A4A3A4"/>
          </p15:clr>
        </p15:guide>
        <p15:guide id="25" pos="2665" userDrawn="1">
          <p15:clr>
            <a:srgbClr val="A4A3A4"/>
          </p15:clr>
        </p15:guide>
        <p15:guide id="26" pos="2568" userDrawn="1">
          <p15:clr>
            <a:srgbClr val="A4A3A4"/>
          </p15:clr>
        </p15:guide>
        <p15:guide id="27" pos="1809" userDrawn="1">
          <p15:clr>
            <a:srgbClr val="A4A3A4"/>
          </p15:clr>
        </p15:guide>
        <p15:guide id="28" pos="887" userDrawn="1">
          <p15:clr>
            <a:srgbClr val="A4A3A4"/>
          </p15:clr>
        </p15:guide>
        <p15:guide id="29" orient="horz" pos="2627" userDrawn="1">
          <p15:clr>
            <a:srgbClr val="A4A3A4"/>
          </p15:clr>
        </p15:guide>
        <p15:guide id="30" pos="2862" userDrawn="1">
          <p15:clr>
            <a:srgbClr val="A4A3A4"/>
          </p15:clr>
        </p15:guide>
        <p15:guide id="31" orient="horz" pos="2785" userDrawn="1">
          <p15:clr>
            <a:srgbClr val="A4A3A4"/>
          </p15:clr>
        </p15:guide>
        <p15:guide id="32" pos="2446" userDrawn="1">
          <p15:clr>
            <a:srgbClr val="A4A3A4"/>
          </p15:clr>
        </p15:guide>
        <p15:guide id="33" pos="186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2"/>
    <a:srgbClr val="919192"/>
    <a:srgbClr val="E15C53"/>
    <a:srgbClr val="007277"/>
    <a:srgbClr val="F44029"/>
    <a:srgbClr val="E5E5E5"/>
    <a:srgbClr val="008986"/>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BFC62D-6098-489D-9AE7-102B25F72635}" v="14" dt="2026-02-27T09:44:52.676"/>
  </p1510:revLst>
</p1510:revInfo>
</file>

<file path=ppt/tableStyles.xml><?xml version="1.0" encoding="utf-8"?>
<a:tblStyleLst xmlns:a="http://schemas.openxmlformats.org/drawingml/2006/main" def="{90651C3A-4460-11DB-9652-00E08161165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6" d="100"/>
          <a:sy n="106" d="100"/>
        </p:scale>
        <p:origin x="3078" y="114"/>
      </p:cViewPr>
      <p:guideLst>
        <p:guide orient="horz" pos="2656"/>
        <p:guide pos="68"/>
        <p:guide pos="3300"/>
        <p:guide orient="horz" pos="4654"/>
        <p:guide pos="1714"/>
        <p:guide orient="horz" pos="2381"/>
        <p:guide orient="horz" pos="255"/>
        <p:guide orient="horz" pos="303"/>
        <p:guide pos="836"/>
        <p:guide orient="horz" pos="426"/>
        <p:guide orient="horz" pos="2556"/>
        <p:guide pos="3281"/>
        <p:guide pos="1624"/>
        <p:guide pos="1240"/>
        <p:guide orient="horz" pos="675"/>
        <p:guide orient="horz" pos="606"/>
        <p:guide pos="434"/>
        <p:guide orient="horz" pos="956"/>
        <p:guide orient="horz" pos="1307"/>
        <p:guide orient="horz" pos="1681"/>
        <p:guide orient="horz" pos="2031"/>
        <p:guide pos="1753"/>
        <p:guide pos="2460"/>
        <p:guide orient="horz" pos="2431"/>
        <p:guide pos="2665"/>
        <p:guide pos="2568"/>
        <p:guide pos="1809"/>
        <p:guide pos="887"/>
        <p:guide orient="horz" pos="2627"/>
        <p:guide pos="2862"/>
        <p:guide orient="horz" pos="2785"/>
        <p:guide pos="2446"/>
        <p:guide pos="186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 Mosselbaai Moedergemeente" userId="3663450f1c4b069e" providerId="LiveId" clId="{D6D18C3A-4642-4735-96E8-56AC9E232FAC}"/>
    <pc:docChg chg="custSel modSld">
      <pc:chgData name="NG Mosselbaai Moedergemeente" userId="3663450f1c4b069e" providerId="LiveId" clId="{D6D18C3A-4642-4735-96E8-56AC9E232FAC}" dt="2026-02-27T10:02:21.690" v="1854" actId="20577"/>
      <pc:docMkLst>
        <pc:docMk/>
      </pc:docMkLst>
      <pc:sldChg chg="addSp modSp mod">
        <pc:chgData name="NG Mosselbaai Moedergemeente" userId="3663450f1c4b069e" providerId="LiveId" clId="{D6D18C3A-4642-4735-96E8-56AC9E232FAC}" dt="2026-02-27T09:51:50.144" v="1787" actId="207"/>
        <pc:sldMkLst>
          <pc:docMk/>
          <pc:sldMk cId="2422524166" sldId="256"/>
        </pc:sldMkLst>
        <pc:spChg chg="mod">
          <ac:chgData name="NG Mosselbaai Moedergemeente" userId="3663450f1c4b069e" providerId="LiveId" clId="{D6D18C3A-4642-4735-96E8-56AC9E232FAC}" dt="2026-02-26T08:18:19.840" v="201" actId="948"/>
          <ac:spMkLst>
            <pc:docMk/>
            <pc:sldMk cId="2422524166" sldId="256"/>
            <ac:spMk id="2" creationId="{F37CB68C-C0F1-10A0-1777-5CE8AC9F4AF2}"/>
          </ac:spMkLst>
        </pc:spChg>
        <pc:spChg chg="mod">
          <ac:chgData name="NG Mosselbaai Moedergemeente" userId="3663450f1c4b069e" providerId="LiveId" clId="{D6D18C3A-4642-4735-96E8-56AC9E232FAC}" dt="2026-02-27T08:48:46.003" v="444" actId="1035"/>
          <ac:spMkLst>
            <pc:docMk/>
            <pc:sldMk cId="2422524166" sldId="256"/>
            <ac:spMk id="4" creationId="{C69F97FF-9C68-D654-C92E-F3590C15AA9B}"/>
          </ac:spMkLst>
        </pc:spChg>
        <pc:spChg chg="mod">
          <ac:chgData name="NG Mosselbaai Moedergemeente" userId="3663450f1c4b069e" providerId="LiveId" clId="{D6D18C3A-4642-4735-96E8-56AC9E232FAC}" dt="2026-02-27T09:47:25.084" v="1758" actId="14100"/>
          <ac:spMkLst>
            <pc:docMk/>
            <pc:sldMk cId="2422524166" sldId="256"/>
            <ac:spMk id="7" creationId="{B139C8AB-924E-E1FB-F19B-40C162797DF3}"/>
          </ac:spMkLst>
        </pc:spChg>
        <pc:spChg chg="mod">
          <ac:chgData name="NG Mosselbaai Moedergemeente" userId="3663450f1c4b069e" providerId="LiveId" clId="{D6D18C3A-4642-4735-96E8-56AC9E232FAC}" dt="2026-02-26T08:17:55.096" v="193" actId="1036"/>
          <ac:spMkLst>
            <pc:docMk/>
            <pc:sldMk cId="2422524166" sldId="256"/>
            <ac:spMk id="9" creationId="{8CA175C2-9EDC-B7D1-4DCE-7901453FB65D}"/>
          </ac:spMkLst>
        </pc:spChg>
        <pc:spChg chg="add mod">
          <ac:chgData name="NG Mosselbaai Moedergemeente" userId="3663450f1c4b069e" providerId="LiveId" clId="{D6D18C3A-4642-4735-96E8-56AC9E232FAC}" dt="2026-02-26T08:18:45.676" v="214" actId="20577"/>
          <ac:spMkLst>
            <pc:docMk/>
            <pc:sldMk cId="2422524166" sldId="256"/>
            <ac:spMk id="10" creationId="{C010F3BF-EAE9-E495-7611-0E5A5CF1793B}"/>
          </ac:spMkLst>
        </pc:spChg>
        <pc:spChg chg="mod">
          <ac:chgData name="NG Mosselbaai Moedergemeente" userId="3663450f1c4b069e" providerId="LiveId" clId="{D6D18C3A-4642-4735-96E8-56AC9E232FAC}" dt="2026-02-27T09:51:50.144" v="1787" actId="207"/>
          <ac:spMkLst>
            <pc:docMk/>
            <pc:sldMk cId="2422524166" sldId="256"/>
            <ac:spMk id="15" creationId="{FFBCF540-72F1-A47B-9DBF-03B6E9097C06}"/>
          </ac:spMkLst>
        </pc:spChg>
        <pc:spChg chg="mod">
          <ac:chgData name="NG Mosselbaai Moedergemeente" userId="3663450f1c4b069e" providerId="LiveId" clId="{D6D18C3A-4642-4735-96E8-56AC9E232FAC}" dt="2026-02-26T08:17:55.096" v="193" actId="1036"/>
          <ac:spMkLst>
            <pc:docMk/>
            <pc:sldMk cId="2422524166" sldId="256"/>
            <ac:spMk id="17" creationId="{FC8D9C01-531B-2BAF-D675-101D654E7C58}"/>
          </ac:spMkLst>
        </pc:spChg>
        <pc:spChg chg="mod">
          <ac:chgData name="NG Mosselbaai Moedergemeente" userId="3663450f1c4b069e" providerId="LiveId" clId="{D6D18C3A-4642-4735-96E8-56AC9E232FAC}" dt="2026-02-27T08:49:26.585" v="474" actId="1038"/>
          <ac:spMkLst>
            <pc:docMk/>
            <pc:sldMk cId="2422524166" sldId="256"/>
            <ac:spMk id="34" creationId="{23049423-DE2E-47D0-8C5E-238A26AAA008}"/>
          </ac:spMkLst>
        </pc:spChg>
        <pc:spChg chg="mod">
          <ac:chgData name="NG Mosselbaai Moedergemeente" userId="3663450f1c4b069e" providerId="LiveId" clId="{D6D18C3A-4642-4735-96E8-56AC9E232FAC}" dt="2026-02-26T08:17:18.513" v="163" actId="6549"/>
          <ac:spMkLst>
            <pc:docMk/>
            <pc:sldMk cId="2422524166" sldId="256"/>
            <ac:spMk id="51" creationId="{6111C504-1DA4-4240-9BA4-F7021E495A1D}"/>
          </ac:spMkLst>
        </pc:spChg>
        <pc:cxnChg chg="mod">
          <ac:chgData name="NG Mosselbaai Moedergemeente" userId="3663450f1c4b069e" providerId="LiveId" clId="{D6D18C3A-4642-4735-96E8-56AC9E232FAC}" dt="2026-02-26T08:18:04.242" v="200" actId="1036"/>
          <ac:cxnSpMkLst>
            <pc:docMk/>
            <pc:sldMk cId="2422524166" sldId="256"/>
            <ac:cxnSpMk id="8" creationId="{5BE608AB-B285-3641-FDB4-D591DA663929}"/>
          </ac:cxnSpMkLst>
        </pc:cxnChg>
        <pc:cxnChg chg="mod">
          <ac:chgData name="NG Mosselbaai Moedergemeente" userId="3663450f1c4b069e" providerId="LiveId" clId="{D6D18C3A-4642-4735-96E8-56AC9E232FAC}" dt="2026-02-27T08:50:36.329" v="502" actId="1038"/>
          <ac:cxnSpMkLst>
            <pc:docMk/>
            <pc:sldMk cId="2422524166" sldId="256"/>
            <ac:cxnSpMk id="28" creationId="{9089047C-2A49-04F2-D35E-4F9593FAD6C0}"/>
          </ac:cxnSpMkLst>
        </pc:cxnChg>
        <pc:cxnChg chg="mod">
          <ac:chgData name="NG Mosselbaai Moedergemeente" userId="3663450f1c4b069e" providerId="LiveId" clId="{D6D18C3A-4642-4735-96E8-56AC9E232FAC}" dt="2026-02-26T08:17:39.505" v="181" actId="1035"/>
          <ac:cxnSpMkLst>
            <pc:docMk/>
            <pc:sldMk cId="2422524166" sldId="256"/>
            <ac:cxnSpMk id="40" creationId="{0A841037-B8F7-A70B-82C8-161A4BB1C487}"/>
          </ac:cxnSpMkLst>
        </pc:cxnChg>
      </pc:sldChg>
      <pc:sldChg chg="addSp modSp mod">
        <pc:chgData name="NG Mosselbaai Moedergemeente" userId="3663450f1c4b069e" providerId="LiveId" clId="{D6D18C3A-4642-4735-96E8-56AC9E232FAC}" dt="2026-02-27T09:45:52.419" v="1740" actId="1037"/>
        <pc:sldMkLst>
          <pc:docMk/>
          <pc:sldMk cId="0" sldId="257"/>
        </pc:sldMkLst>
        <pc:spChg chg="mod">
          <ac:chgData name="NG Mosselbaai Moedergemeente" userId="3663450f1c4b069e" providerId="LiveId" clId="{D6D18C3A-4642-4735-96E8-56AC9E232FAC}" dt="2026-02-26T08:13:54.014" v="69" actId="113"/>
          <ac:spMkLst>
            <pc:docMk/>
            <pc:sldMk cId="0" sldId="257"/>
            <ac:spMk id="6" creationId="{4FFD0146-7EAD-02BA-4AF4-18CCED6329C9}"/>
          </ac:spMkLst>
        </pc:spChg>
        <pc:spChg chg="mod">
          <ac:chgData name="NG Mosselbaai Moedergemeente" userId="3663450f1c4b069e" providerId="LiveId" clId="{D6D18C3A-4642-4735-96E8-56AC9E232FAC}" dt="2026-02-27T09:45:41.906" v="1738" actId="1037"/>
          <ac:spMkLst>
            <pc:docMk/>
            <pc:sldMk cId="0" sldId="257"/>
            <ac:spMk id="7" creationId="{4C5F19DD-6A69-82E0-DA5D-D6B190AAC293}"/>
          </ac:spMkLst>
        </pc:spChg>
        <pc:spChg chg="mod">
          <ac:chgData name="NG Mosselbaai Moedergemeente" userId="3663450f1c4b069e" providerId="LiveId" clId="{D6D18C3A-4642-4735-96E8-56AC9E232FAC}" dt="2026-02-27T09:45:35.554" v="1733" actId="1037"/>
          <ac:spMkLst>
            <pc:docMk/>
            <pc:sldMk cId="0" sldId="257"/>
            <ac:spMk id="12" creationId="{D9EEBD46-63A5-C799-1FF1-64B7AAE263C5}"/>
          </ac:spMkLst>
        </pc:spChg>
        <pc:spChg chg="mod">
          <ac:chgData name="NG Mosselbaai Moedergemeente" userId="3663450f1c4b069e" providerId="LiveId" clId="{D6D18C3A-4642-4735-96E8-56AC9E232FAC}" dt="2026-02-27T09:45:29.095" v="1728" actId="1037"/>
          <ac:spMkLst>
            <pc:docMk/>
            <pc:sldMk cId="0" sldId="257"/>
            <ac:spMk id="14" creationId="{0DC731EC-21ED-ED2B-54C9-0C8B8DEB8801}"/>
          </ac:spMkLst>
        </pc:spChg>
        <pc:spChg chg="add mod">
          <ac:chgData name="NG Mosselbaai Moedergemeente" userId="3663450f1c4b069e" providerId="LiveId" clId="{D6D18C3A-4642-4735-96E8-56AC9E232FAC}" dt="2026-02-27T09:45:52.419" v="1740" actId="1037"/>
          <ac:spMkLst>
            <pc:docMk/>
            <pc:sldMk cId="0" sldId="257"/>
            <ac:spMk id="17" creationId="{2861F70E-2730-32D6-B3F8-CA0B98DBD240}"/>
          </ac:spMkLst>
        </pc:spChg>
        <pc:spChg chg="add mod">
          <ac:chgData name="NG Mosselbaai Moedergemeente" userId="3663450f1c4b069e" providerId="LiveId" clId="{D6D18C3A-4642-4735-96E8-56AC9E232FAC}" dt="2026-02-27T09:45:23.002" v="1726" actId="1037"/>
          <ac:spMkLst>
            <pc:docMk/>
            <pc:sldMk cId="0" sldId="257"/>
            <ac:spMk id="20" creationId="{2C0F337D-6FFC-E602-0E02-6B274B6C5981}"/>
          </ac:spMkLst>
        </pc:spChg>
        <pc:cxnChg chg="mod">
          <ac:chgData name="NG Mosselbaai Moedergemeente" userId="3663450f1c4b069e" providerId="LiveId" clId="{D6D18C3A-4642-4735-96E8-56AC9E232FAC}" dt="2026-02-27T09:44:14.093" v="1698" actId="1035"/>
          <ac:cxnSpMkLst>
            <pc:docMk/>
            <pc:sldMk cId="0" sldId="257"/>
            <ac:cxnSpMk id="8" creationId="{855EE646-4C6A-18A1-FC7E-4D5E05F235E6}"/>
          </ac:cxnSpMkLst>
        </pc:cxnChg>
        <pc:cxnChg chg="mod">
          <ac:chgData name="NG Mosselbaai Moedergemeente" userId="3663450f1c4b069e" providerId="LiveId" clId="{D6D18C3A-4642-4735-96E8-56AC9E232FAC}" dt="2026-02-27T09:44:33.173" v="1704" actId="1035"/>
          <ac:cxnSpMkLst>
            <pc:docMk/>
            <pc:sldMk cId="0" sldId="257"/>
            <ac:cxnSpMk id="10" creationId="{749836FF-9866-B836-5235-2C9DD81A2B7C}"/>
          </ac:cxnSpMkLst>
        </pc:cxnChg>
        <pc:cxnChg chg="add mod">
          <ac:chgData name="NG Mosselbaai Moedergemeente" userId="3663450f1c4b069e" providerId="LiveId" clId="{D6D18C3A-4642-4735-96E8-56AC9E232FAC}" dt="2026-02-27T09:45:06.875" v="1721" actId="1035"/>
          <ac:cxnSpMkLst>
            <pc:docMk/>
            <pc:sldMk cId="0" sldId="257"/>
            <ac:cxnSpMk id="15" creationId="{CD7A0FF3-D694-8DB1-7924-75176E18D646}"/>
          </ac:cxnSpMkLst>
        </pc:cxnChg>
        <pc:cxnChg chg="add mod">
          <ac:chgData name="NG Mosselbaai Moedergemeente" userId="3663450f1c4b069e" providerId="LiveId" clId="{D6D18C3A-4642-4735-96E8-56AC9E232FAC}" dt="2026-02-27T09:45:02.066" v="1719" actId="1035"/>
          <ac:cxnSpMkLst>
            <pc:docMk/>
            <pc:sldMk cId="0" sldId="257"/>
            <ac:cxnSpMk id="18" creationId="{92167146-EE75-5266-E567-5972DDB99148}"/>
          </ac:cxnSpMkLst>
        </pc:cxnChg>
      </pc:sldChg>
      <pc:sldChg chg="modSp mod">
        <pc:chgData name="NG Mosselbaai Moedergemeente" userId="3663450f1c4b069e" providerId="LiveId" clId="{D6D18C3A-4642-4735-96E8-56AC9E232FAC}" dt="2026-02-27T09:46:51.729" v="1755" actId="14100"/>
        <pc:sldMkLst>
          <pc:docMk/>
          <pc:sldMk cId="4147663687" sldId="258"/>
        </pc:sldMkLst>
        <pc:spChg chg="mod">
          <ac:chgData name="NG Mosselbaai Moedergemeente" userId="3663450f1c4b069e" providerId="LiveId" clId="{D6D18C3A-4642-4735-96E8-56AC9E232FAC}" dt="2026-02-27T09:46:33.774" v="1754" actId="14100"/>
          <ac:spMkLst>
            <pc:docMk/>
            <pc:sldMk cId="4147663687" sldId="258"/>
            <ac:spMk id="6" creationId="{B79CF389-8247-1369-3831-CB9B9D40BFE0}"/>
          </ac:spMkLst>
        </pc:spChg>
        <pc:spChg chg="mod">
          <ac:chgData name="NG Mosselbaai Moedergemeente" userId="3663450f1c4b069e" providerId="LiveId" clId="{D6D18C3A-4642-4735-96E8-56AC9E232FAC}" dt="2026-02-27T09:46:51.729" v="1755" actId="14100"/>
          <ac:spMkLst>
            <pc:docMk/>
            <pc:sldMk cId="4147663687" sldId="258"/>
            <ac:spMk id="9" creationId="{F7771B04-F984-2ACE-DDC4-B55E04EC4686}"/>
          </ac:spMkLst>
        </pc:spChg>
      </pc:sldChg>
      <pc:sldChg chg="addSp delSp modSp mod">
        <pc:chgData name="NG Mosselbaai Moedergemeente" userId="3663450f1c4b069e" providerId="LiveId" clId="{D6D18C3A-4642-4735-96E8-56AC9E232FAC}" dt="2026-02-27T10:02:21.690" v="1854" actId="20577"/>
        <pc:sldMkLst>
          <pc:docMk/>
          <pc:sldMk cId="4002405420" sldId="259"/>
        </pc:sldMkLst>
        <pc:spChg chg="del mod">
          <ac:chgData name="NG Mosselbaai Moedergemeente" userId="3663450f1c4b069e" providerId="LiveId" clId="{D6D18C3A-4642-4735-96E8-56AC9E232FAC}" dt="2026-02-27T08:55:44.140" v="634" actId="478"/>
          <ac:spMkLst>
            <pc:docMk/>
            <pc:sldMk cId="4002405420" sldId="259"/>
            <ac:spMk id="6" creationId="{E51E439F-F23A-B393-26AA-388EFCABA9D8}"/>
          </ac:spMkLst>
        </pc:spChg>
        <pc:spChg chg="mod">
          <ac:chgData name="NG Mosselbaai Moedergemeente" userId="3663450f1c4b069e" providerId="LiveId" clId="{D6D18C3A-4642-4735-96E8-56AC9E232FAC}" dt="2026-02-27T09:04:07.068" v="1023" actId="1036"/>
          <ac:spMkLst>
            <pc:docMk/>
            <pc:sldMk cId="4002405420" sldId="259"/>
            <ac:spMk id="7" creationId="{A70DF89A-C012-3FD6-5BB3-BAD6738E00FA}"/>
          </ac:spMkLst>
        </pc:spChg>
        <pc:spChg chg="add del mod">
          <ac:chgData name="NG Mosselbaai Moedergemeente" userId="3663450f1c4b069e" providerId="LiveId" clId="{D6D18C3A-4642-4735-96E8-56AC9E232FAC}" dt="2026-02-27T09:08:08.839" v="1077" actId="478"/>
          <ac:spMkLst>
            <pc:docMk/>
            <pc:sldMk cId="4002405420" sldId="259"/>
            <ac:spMk id="8" creationId="{7BA155A8-F760-C479-EF2E-C7AECFF1B835}"/>
          </ac:spMkLst>
        </pc:spChg>
        <pc:spChg chg="del">
          <ac:chgData name="NG Mosselbaai Moedergemeente" userId="3663450f1c4b069e" providerId="LiveId" clId="{D6D18C3A-4642-4735-96E8-56AC9E232FAC}" dt="2026-02-26T07:13:38.367" v="4" actId="478"/>
          <ac:spMkLst>
            <pc:docMk/>
            <pc:sldMk cId="4002405420" sldId="259"/>
            <ac:spMk id="9" creationId="{0506623F-4F3E-43FE-A6AE-F0833FBD4A6F}"/>
          </ac:spMkLst>
        </pc:spChg>
        <pc:spChg chg="add mod">
          <ac:chgData name="NG Mosselbaai Moedergemeente" userId="3663450f1c4b069e" providerId="LiveId" clId="{D6D18C3A-4642-4735-96E8-56AC9E232FAC}" dt="2026-02-27T09:14:08.076" v="1337" actId="1035"/>
          <ac:spMkLst>
            <pc:docMk/>
            <pc:sldMk cId="4002405420" sldId="259"/>
            <ac:spMk id="9" creationId="{39E28728-AECB-62F9-021E-353EA4559872}"/>
          </ac:spMkLst>
        </pc:spChg>
        <pc:spChg chg="mod">
          <ac:chgData name="NG Mosselbaai Moedergemeente" userId="3663450f1c4b069e" providerId="LiveId" clId="{D6D18C3A-4642-4735-96E8-56AC9E232FAC}" dt="2026-02-27T09:39:24.680" v="1477" actId="20577"/>
          <ac:spMkLst>
            <pc:docMk/>
            <pc:sldMk cId="4002405420" sldId="259"/>
            <ac:spMk id="12" creationId="{1ACD301C-3A8F-E1C3-E297-3F92504666D0}"/>
          </ac:spMkLst>
        </pc:spChg>
        <pc:spChg chg="add mod">
          <ac:chgData name="NG Mosselbaai Moedergemeente" userId="3663450f1c4b069e" providerId="LiveId" clId="{D6D18C3A-4642-4735-96E8-56AC9E232FAC}" dt="2026-02-27T09:01:14.081" v="798"/>
          <ac:spMkLst>
            <pc:docMk/>
            <pc:sldMk cId="4002405420" sldId="259"/>
            <ac:spMk id="15" creationId="{6B2C4FA6-2082-2EE8-2A5F-9266DC067376}"/>
          </ac:spMkLst>
        </pc:spChg>
        <pc:spChg chg="mod">
          <ac:chgData name="NG Mosselbaai Moedergemeente" userId="3663450f1c4b069e" providerId="LiveId" clId="{D6D18C3A-4642-4735-96E8-56AC9E232FAC}" dt="2026-02-27T09:04:15.342" v="1026" actId="1036"/>
          <ac:spMkLst>
            <pc:docMk/>
            <pc:sldMk cId="4002405420" sldId="259"/>
            <ac:spMk id="16" creationId="{E97DA22A-EA91-4826-0B35-498D393EA62B}"/>
          </ac:spMkLst>
        </pc:spChg>
        <pc:spChg chg="add mod">
          <ac:chgData name="NG Mosselbaai Moedergemeente" userId="3663450f1c4b069e" providerId="LiveId" clId="{D6D18C3A-4642-4735-96E8-56AC9E232FAC}" dt="2026-02-27T09:04:49.428" v="1060" actId="20577"/>
          <ac:spMkLst>
            <pc:docMk/>
            <pc:sldMk cId="4002405420" sldId="259"/>
            <ac:spMk id="17" creationId="{7C2B3836-0308-6DB4-6D4B-FBE2F53787BE}"/>
          </ac:spMkLst>
        </pc:spChg>
        <pc:spChg chg="add del mod">
          <ac:chgData name="NG Mosselbaai Moedergemeente" userId="3663450f1c4b069e" providerId="LiveId" clId="{D6D18C3A-4642-4735-96E8-56AC9E232FAC}" dt="2026-02-27T09:40:57.496" v="1508" actId="21"/>
          <ac:spMkLst>
            <pc:docMk/>
            <pc:sldMk cId="4002405420" sldId="259"/>
            <ac:spMk id="20" creationId="{2C0F337D-6FFC-E602-0E02-6B274B6C5981}"/>
          </ac:spMkLst>
        </pc:spChg>
        <pc:spChg chg="add mod">
          <ac:chgData name="NG Mosselbaai Moedergemeente" userId="3663450f1c4b069e" providerId="LiveId" clId="{D6D18C3A-4642-4735-96E8-56AC9E232FAC}" dt="2026-02-27T09:38:25.900" v="1464" actId="20577"/>
          <ac:spMkLst>
            <pc:docMk/>
            <pc:sldMk cId="4002405420" sldId="259"/>
            <ac:spMk id="21" creationId="{FB893487-4CA2-C283-EC43-B258A951C58E}"/>
          </ac:spMkLst>
        </pc:spChg>
        <pc:graphicFrameChg chg="modGraphic">
          <ac:chgData name="NG Mosselbaai Moedergemeente" userId="3663450f1c4b069e" providerId="LiveId" clId="{D6D18C3A-4642-4735-96E8-56AC9E232FAC}" dt="2026-02-27T10:02:21.690" v="1854" actId="20577"/>
          <ac:graphicFrameMkLst>
            <pc:docMk/>
            <pc:sldMk cId="4002405420" sldId="259"/>
            <ac:graphicFrameMk id="18" creationId="{61DD6207-C92F-FA28-AF4B-57B8A78F55EE}"/>
          </ac:graphicFrameMkLst>
        </pc:graphicFrameChg>
        <pc:cxnChg chg="add mod">
          <ac:chgData name="NG Mosselbaai Moedergemeente" userId="3663450f1c4b069e" providerId="LiveId" clId="{D6D18C3A-4642-4735-96E8-56AC9E232FAC}" dt="2026-02-27T09:14:08.076" v="1337" actId="1035"/>
          <ac:cxnSpMkLst>
            <pc:docMk/>
            <pc:sldMk cId="4002405420" sldId="259"/>
            <ac:cxnSpMk id="3" creationId="{E9F1EBAE-8BE4-B211-A0C1-5D2A33417F71}"/>
          </ac:cxnSpMkLst>
        </pc:cxnChg>
        <pc:cxnChg chg="mod">
          <ac:chgData name="NG Mosselbaai Moedergemeente" userId="3663450f1c4b069e" providerId="LiveId" clId="{D6D18C3A-4642-4735-96E8-56AC9E232FAC}" dt="2026-02-27T09:04:07.068" v="1023" actId="1036"/>
          <ac:cxnSpMkLst>
            <pc:docMk/>
            <pc:sldMk cId="4002405420" sldId="259"/>
            <ac:cxnSpMk id="4" creationId="{528B7FFB-B890-C461-1386-B6021483E7FC}"/>
          </ac:cxnSpMkLst>
        </pc:cxnChg>
        <pc:cxnChg chg="mod">
          <ac:chgData name="NG Mosselbaai Moedergemeente" userId="3663450f1c4b069e" providerId="LiveId" clId="{D6D18C3A-4642-4735-96E8-56AC9E232FAC}" dt="2026-02-27T09:02:35.925" v="878" actId="1036"/>
          <ac:cxnSpMkLst>
            <pc:docMk/>
            <pc:sldMk cId="4002405420" sldId="259"/>
            <ac:cxnSpMk id="5" creationId="{0FDF193A-F282-CD3D-FDEF-5AB4E08A4269}"/>
          </ac:cxnSpMkLst>
        </pc:cxnChg>
        <pc:cxnChg chg="mod">
          <ac:chgData name="NG Mosselbaai Moedergemeente" userId="3663450f1c4b069e" providerId="LiveId" clId="{D6D18C3A-4642-4735-96E8-56AC9E232FAC}" dt="2026-02-27T09:14:08.076" v="1337" actId="1035"/>
          <ac:cxnSpMkLst>
            <pc:docMk/>
            <pc:sldMk cId="4002405420" sldId="259"/>
            <ac:cxnSpMk id="10" creationId="{ED3D54F8-850A-7DF9-2D35-439625F0BB08}"/>
          </ac:cxnSpMkLst>
        </pc:cxnChg>
        <pc:cxnChg chg="add del mod">
          <ac:chgData name="NG Mosselbaai Moedergemeente" userId="3663450f1c4b069e" providerId="LiveId" clId="{D6D18C3A-4642-4735-96E8-56AC9E232FAC}" dt="2026-02-27T09:08:07.620" v="1076" actId="478"/>
          <ac:cxnSpMkLst>
            <pc:docMk/>
            <pc:sldMk cId="4002405420" sldId="259"/>
            <ac:cxnSpMk id="11" creationId="{E0612D71-1E82-3C39-8242-855C28CE1821}"/>
          </ac:cxnSpMkLst>
        </pc:cxnChg>
        <pc:cxnChg chg="add del mod">
          <ac:chgData name="NG Mosselbaai Moedergemeente" userId="3663450f1c4b069e" providerId="LiveId" clId="{D6D18C3A-4642-4735-96E8-56AC9E232FAC}" dt="2026-02-27T09:01:22.261" v="799" actId="478"/>
          <ac:cxnSpMkLst>
            <pc:docMk/>
            <pc:sldMk cId="4002405420" sldId="259"/>
            <ac:cxnSpMk id="14" creationId="{CF90B842-4A3B-1DA2-8B19-F72E60E81F22}"/>
          </ac:cxnSpMkLst>
        </pc:cxnChg>
        <pc:cxnChg chg="add mod">
          <ac:chgData name="NG Mosselbaai Moedergemeente" userId="3663450f1c4b069e" providerId="LiveId" clId="{D6D18C3A-4642-4735-96E8-56AC9E232FAC}" dt="2026-02-27T09:04:26.448" v="1029" actId="1037"/>
          <ac:cxnSpMkLst>
            <pc:docMk/>
            <pc:sldMk cId="4002405420" sldId="259"/>
            <ac:cxnSpMk id="19" creationId="{696087ED-F35F-0FA2-573B-706286463E3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805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1"/>
            <a:ext cx="2945659" cy="498056"/>
          </a:xfrm>
          <a:prstGeom prst="rect">
            <a:avLst/>
          </a:prstGeom>
        </p:spPr>
        <p:txBody>
          <a:bodyPr vert="horz" lIns="91440" tIns="45720" rIns="91440" bIns="45720" rtlCol="0"/>
          <a:lstStyle>
            <a:lvl1pPr algn="r">
              <a:defRPr sz="1200"/>
            </a:lvl1pPr>
          </a:lstStyle>
          <a:p>
            <a:fld id="{78A9CF83-0A08-4B4C-AB2F-AFED8D54860F}" type="datetimeFigureOut">
              <a:rPr lang="en-US" smtClean="0"/>
              <a:pPr/>
              <a:t>2/27/2026</a:t>
            </a:fld>
            <a:endParaRPr lang="en-US" dirty="0"/>
          </a:p>
        </p:txBody>
      </p:sp>
      <p:sp>
        <p:nvSpPr>
          <p:cNvPr id="4" name="Slide Image Placeholder 3"/>
          <p:cNvSpPr>
            <a:spLocks noGrp="1" noRot="1" noChangeAspect="1"/>
          </p:cNvSpPr>
          <p:nvPr>
            <p:ph type="sldImg" idx="2"/>
          </p:nvPr>
        </p:nvSpPr>
        <p:spPr>
          <a:xfrm>
            <a:off x="2217738" y="1241425"/>
            <a:ext cx="2362200" cy="335121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2CC5A4F-C038-A74E-8A74-1756B2C16065}" type="slidenum">
              <a:rPr lang="en-US" smtClean="0"/>
              <a:pPr/>
              <a:t>‹#›</a:t>
            </a:fld>
            <a:endParaRPr lang="en-US" dirty="0"/>
          </a:p>
        </p:txBody>
      </p:sp>
    </p:spTree>
    <p:extLst>
      <p:ext uri="{BB962C8B-B14F-4D97-AF65-F5344CB8AC3E}">
        <p14:creationId xmlns:p14="http://schemas.microsoft.com/office/powerpoint/2010/main" val="2373376577"/>
      </p:ext>
    </p:extLst>
  </p:cSld>
  <p:clrMap bg1="lt1" tx1="dk1" bg2="lt2" tx2="dk2" accent1="accent1" accent2="accent2" accent3="accent3" accent4="accent4" accent5="accent5" accent6="accent6" hlink="hlink" folHlink="folHlink"/>
  <p:notesStyle>
    <a:lvl1pPr marL="0" algn="l" defTabSz="688269" rtl="0" eaLnBrk="1" latinLnBrk="0" hangingPunct="1">
      <a:defRPr sz="903" kern="1200">
        <a:solidFill>
          <a:schemeClr val="tx1"/>
        </a:solidFill>
        <a:latin typeface="+mn-lt"/>
        <a:ea typeface="+mn-ea"/>
        <a:cs typeface="+mn-cs"/>
      </a:defRPr>
    </a:lvl1pPr>
    <a:lvl2pPr marL="344134" algn="l" defTabSz="688269" rtl="0" eaLnBrk="1" latinLnBrk="0" hangingPunct="1">
      <a:defRPr sz="903" kern="1200">
        <a:solidFill>
          <a:schemeClr val="tx1"/>
        </a:solidFill>
        <a:latin typeface="+mn-lt"/>
        <a:ea typeface="+mn-ea"/>
        <a:cs typeface="+mn-cs"/>
      </a:defRPr>
    </a:lvl2pPr>
    <a:lvl3pPr marL="688269" algn="l" defTabSz="688269" rtl="0" eaLnBrk="1" latinLnBrk="0" hangingPunct="1">
      <a:defRPr sz="903" kern="1200">
        <a:solidFill>
          <a:schemeClr val="tx1"/>
        </a:solidFill>
        <a:latin typeface="+mn-lt"/>
        <a:ea typeface="+mn-ea"/>
        <a:cs typeface="+mn-cs"/>
      </a:defRPr>
    </a:lvl3pPr>
    <a:lvl4pPr marL="1032403" algn="l" defTabSz="688269" rtl="0" eaLnBrk="1" latinLnBrk="0" hangingPunct="1">
      <a:defRPr sz="903" kern="1200">
        <a:solidFill>
          <a:schemeClr val="tx1"/>
        </a:solidFill>
        <a:latin typeface="+mn-lt"/>
        <a:ea typeface="+mn-ea"/>
        <a:cs typeface="+mn-cs"/>
      </a:defRPr>
    </a:lvl4pPr>
    <a:lvl5pPr marL="1376538" algn="l" defTabSz="688269" rtl="0" eaLnBrk="1" latinLnBrk="0" hangingPunct="1">
      <a:defRPr sz="903" kern="1200">
        <a:solidFill>
          <a:schemeClr val="tx1"/>
        </a:solidFill>
        <a:latin typeface="+mn-lt"/>
        <a:ea typeface="+mn-ea"/>
        <a:cs typeface="+mn-cs"/>
      </a:defRPr>
    </a:lvl5pPr>
    <a:lvl6pPr marL="1720672" algn="l" defTabSz="688269" rtl="0" eaLnBrk="1" latinLnBrk="0" hangingPunct="1">
      <a:defRPr sz="903" kern="1200">
        <a:solidFill>
          <a:schemeClr val="tx1"/>
        </a:solidFill>
        <a:latin typeface="+mn-lt"/>
        <a:ea typeface="+mn-ea"/>
        <a:cs typeface="+mn-cs"/>
      </a:defRPr>
    </a:lvl6pPr>
    <a:lvl7pPr marL="2064807" algn="l" defTabSz="688269" rtl="0" eaLnBrk="1" latinLnBrk="0" hangingPunct="1">
      <a:defRPr sz="903" kern="1200">
        <a:solidFill>
          <a:schemeClr val="tx1"/>
        </a:solidFill>
        <a:latin typeface="+mn-lt"/>
        <a:ea typeface="+mn-ea"/>
        <a:cs typeface="+mn-cs"/>
      </a:defRPr>
    </a:lvl7pPr>
    <a:lvl8pPr marL="2408941" algn="l" defTabSz="688269" rtl="0" eaLnBrk="1" latinLnBrk="0" hangingPunct="1">
      <a:defRPr sz="903" kern="1200">
        <a:solidFill>
          <a:schemeClr val="tx1"/>
        </a:solidFill>
        <a:latin typeface="+mn-lt"/>
        <a:ea typeface="+mn-ea"/>
        <a:cs typeface="+mn-cs"/>
      </a:defRPr>
    </a:lvl8pPr>
    <a:lvl9pPr marL="2753076" algn="l" defTabSz="688269" rtl="0" eaLnBrk="1" latinLnBrk="0" hangingPunct="1">
      <a:defRPr sz="90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1241425"/>
            <a:ext cx="2362200" cy="33512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CC5A4F-C038-A74E-8A74-1756B2C16065}" type="slidenum">
              <a:rPr lang="en-US" smtClean="0"/>
              <a:pPr/>
              <a:t>1</a:t>
            </a:fld>
            <a:endParaRPr lang="en-US" dirty="0"/>
          </a:p>
        </p:txBody>
      </p:sp>
    </p:spTree>
    <p:extLst>
      <p:ext uri="{BB962C8B-B14F-4D97-AF65-F5344CB8AC3E}">
        <p14:creationId xmlns:p14="http://schemas.microsoft.com/office/powerpoint/2010/main" val="1692217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1241425"/>
            <a:ext cx="2362200" cy="33512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CC5A4F-C038-A74E-8A74-1756B2C16065}" type="slidenum">
              <a:rPr lang="en-US" smtClean="0"/>
              <a:pPr/>
              <a:t>2</a:t>
            </a:fld>
            <a:endParaRPr lang="en-US" dirty="0"/>
          </a:p>
        </p:txBody>
      </p:sp>
    </p:spTree>
    <p:extLst>
      <p:ext uri="{BB962C8B-B14F-4D97-AF65-F5344CB8AC3E}">
        <p14:creationId xmlns:p14="http://schemas.microsoft.com/office/powerpoint/2010/main" val="2103783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1241425"/>
            <a:ext cx="2362200" cy="33512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CC5A4F-C038-A74E-8A74-1756B2C16065}" type="slidenum">
              <a:rPr lang="en-US" smtClean="0"/>
              <a:pPr/>
              <a:t>3</a:t>
            </a:fld>
            <a:endParaRPr lang="en-US" dirty="0"/>
          </a:p>
        </p:txBody>
      </p:sp>
    </p:spTree>
    <p:extLst>
      <p:ext uri="{BB962C8B-B14F-4D97-AF65-F5344CB8AC3E}">
        <p14:creationId xmlns:p14="http://schemas.microsoft.com/office/powerpoint/2010/main" val="1263986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1241425"/>
            <a:ext cx="2362200" cy="33512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CC5A4F-C038-A74E-8A74-1756B2C16065}" type="slidenum">
              <a:rPr lang="en-US" smtClean="0"/>
              <a:pPr/>
              <a:t>4</a:t>
            </a:fld>
            <a:endParaRPr lang="en-US" dirty="0"/>
          </a:p>
        </p:txBody>
      </p:sp>
    </p:spTree>
    <p:extLst>
      <p:ext uri="{BB962C8B-B14F-4D97-AF65-F5344CB8AC3E}">
        <p14:creationId xmlns:p14="http://schemas.microsoft.com/office/powerpoint/2010/main" val="39611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9574" y="1237197"/>
            <a:ext cx="4528503" cy="2631887"/>
          </a:xfrm>
        </p:spPr>
        <p:txBody>
          <a:bodyPr anchor="b"/>
          <a:lstStyle>
            <a:lvl1pPr algn="ctr">
              <a:defRPr sz="3496"/>
            </a:lvl1pPr>
          </a:lstStyle>
          <a:p>
            <a:r>
              <a:rPr lang="en-US"/>
              <a:t>Click to edit Master title style</a:t>
            </a:r>
            <a:endParaRPr lang="en-US" dirty="0"/>
          </a:p>
        </p:txBody>
      </p:sp>
      <p:sp>
        <p:nvSpPr>
          <p:cNvPr id="3" name="Subtitle 2"/>
          <p:cNvSpPr>
            <a:spLocks noGrp="1"/>
          </p:cNvSpPr>
          <p:nvPr>
            <p:ph type="subTitle" idx="1"/>
          </p:nvPr>
        </p:nvSpPr>
        <p:spPr>
          <a:xfrm>
            <a:off x="665956" y="3970580"/>
            <a:ext cx="3995738" cy="1825171"/>
          </a:xfrm>
        </p:spPr>
        <p:txBody>
          <a:bodyPr/>
          <a:lstStyle>
            <a:lvl1pPr marL="0" indent="0" algn="ctr">
              <a:buNone/>
              <a:defRPr sz="1398"/>
            </a:lvl1pPr>
            <a:lvl2pPr marL="266365" indent="0" algn="ctr">
              <a:buNone/>
              <a:defRPr sz="1165"/>
            </a:lvl2pPr>
            <a:lvl3pPr marL="532729" indent="0" algn="ctr">
              <a:buNone/>
              <a:defRPr sz="1049"/>
            </a:lvl3pPr>
            <a:lvl4pPr marL="799094" indent="0" algn="ctr">
              <a:buNone/>
              <a:defRPr sz="932"/>
            </a:lvl4pPr>
            <a:lvl5pPr marL="1065459" indent="0" algn="ctr">
              <a:buNone/>
              <a:defRPr sz="932"/>
            </a:lvl5pPr>
            <a:lvl6pPr marL="1331824" indent="0" algn="ctr">
              <a:buNone/>
              <a:defRPr sz="932"/>
            </a:lvl6pPr>
            <a:lvl7pPr marL="1598188" indent="0" algn="ctr">
              <a:buNone/>
              <a:defRPr sz="932"/>
            </a:lvl7pPr>
            <a:lvl8pPr marL="1864553" indent="0" algn="ctr">
              <a:buNone/>
              <a:defRPr sz="932"/>
            </a:lvl8pPr>
            <a:lvl9pPr marL="2130918" indent="0" algn="ctr">
              <a:buNone/>
              <a:defRPr sz="93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E257E4-2669-874B-BED7-177A06362173}" type="datetimeFigureOut">
              <a:rPr lang="en-US" smtClean="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3739348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E257E4-2669-874B-BED7-177A06362173}" type="datetimeFigureOut">
              <a:rPr lang="en-US" smtClean="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3054845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2600" y="402483"/>
            <a:ext cx="1148775" cy="64064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66276" y="402483"/>
            <a:ext cx="3379728" cy="6406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E257E4-2669-874B-BED7-177A06362173}" type="datetimeFigureOut">
              <a:rPr lang="en-US" smtClean="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172504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E257E4-2669-874B-BED7-177A06362173}" type="datetimeFigureOut">
              <a:rPr lang="en-US" smtClean="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3760533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3501" y="1884671"/>
            <a:ext cx="4595098" cy="3144614"/>
          </a:xfrm>
        </p:spPr>
        <p:txBody>
          <a:bodyPr anchor="b"/>
          <a:lstStyle>
            <a:lvl1pPr>
              <a:defRPr sz="3496"/>
            </a:lvl1pPr>
          </a:lstStyle>
          <a:p>
            <a:r>
              <a:rPr lang="en-US"/>
              <a:t>Click to edit Master title style</a:t>
            </a:r>
            <a:endParaRPr lang="en-US" dirty="0"/>
          </a:p>
        </p:txBody>
      </p:sp>
      <p:sp>
        <p:nvSpPr>
          <p:cNvPr id="3" name="Text Placeholder 2"/>
          <p:cNvSpPr>
            <a:spLocks noGrp="1"/>
          </p:cNvSpPr>
          <p:nvPr>
            <p:ph type="body" idx="1"/>
          </p:nvPr>
        </p:nvSpPr>
        <p:spPr>
          <a:xfrm>
            <a:off x="363501" y="5059035"/>
            <a:ext cx="4595098" cy="1653678"/>
          </a:xfrm>
        </p:spPr>
        <p:txBody>
          <a:bodyPr/>
          <a:lstStyle>
            <a:lvl1pPr marL="0" indent="0">
              <a:buNone/>
              <a:defRPr sz="1398">
                <a:solidFill>
                  <a:schemeClr val="tx1"/>
                </a:solidFill>
              </a:defRPr>
            </a:lvl1pPr>
            <a:lvl2pPr marL="266365" indent="0">
              <a:buNone/>
              <a:defRPr sz="1165">
                <a:solidFill>
                  <a:schemeClr val="tx1">
                    <a:tint val="75000"/>
                  </a:schemeClr>
                </a:solidFill>
              </a:defRPr>
            </a:lvl2pPr>
            <a:lvl3pPr marL="532729" indent="0">
              <a:buNone/>
              <a:defRPr sz="1049">
                <a:solidFill>
                  <a:schemeClr val="tx1">
                    <a:tint val="75000"/>
                  </a:schemeClr>
                </a:solidFill>
              </a:defRPr>
            </a:lvl3pPr>
            <a:lvl4pPr marL="799094" indent="0">
              <a:buNone/>
              <a:defRPr sz="932">
                <a:solidFill>
                  <a:schemeClr val="tx1">
                    <a:tint val="75000"/>
                  </a:schemeClr>
                </a:solidFill>
              </a:defRPr>
            </a:lvl4pPr>
            <a:lvl5pPr marL="1065459" indent="0">
              <a:buNone/>
              <a:defRPr sz="932">
                <a:solidFill>
                  <a:schemeClr val="tx1">
                    <a:tint val="75000"/>
                  </a:schemeClr>
                </a:solidFill>
              </a:defRPr>
            </a:lvl5pPr>
            <a:lvl6pPr marL="1331824" indent="0">
              <a:buNone/>
              <a:defRPr sz="932">
                <a:solidFill>
                  <a:schemeClr val="tx1">
                    <a:tint val="75000"/>
                  </a:schemeClr>
                </a:solidFill>
              </a:defRPr>
            </a:lvl6pPr>
            <a:lvl7pPr marL="1598188" indent="0">
              <a:buNone/>
              <a:defRPr sz="932">
                <a:solidFill>
                  <a:schemeClr val="tx1">
                    <a:tint val="75000"/>
                  </a:schemeClr>
                </a:solidFill>
              </a:defRPr>
            </a:lvl7pPr>
            <a:lvl8pPr marL="1864553" indent="0">
              <a:buNone/>
              <a:defRPr sz="932">
                <a:solidFill>
                  <a:schemeClr val="tx1">
                    <a:tint val="75000"/>
                  </a:schemeClr>
                </a:solidFill>
              </a:defRPr>
            </a:lvl8pPr>
            <a:lvl9pPr marL="2130918" indent="0">
              <a:buNone/>
              <a:defRPr sz="93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E257E4-2669-874B-BED7-177A06362173}" type="datetimeFigureOut">
              <a:rPr lang="en-US" smtClean="0"/>
              <a:pPr/>
              <a:t>2/27/2026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4125220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66276" y="2012414"/>
            <a:ext cx="2264251"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697123" y="2012414"/>
            <a:ext cx="2264251"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E257E4-2669-874B-BED7-177A06362173}" type="datetimeFigureOut">
              <a:rPr lang="en-US" smtClean="0"/>
              <a:pPr/>
              <a:t>2/27/2026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1493699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6970" y="402484"/>
            <a:ext cx="4595098" cy="14611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366971" y="1853171"/>
            <a:ext cx="22538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en-US"/>
              <a:t>Click to edit Master text styles</a:t>
            </a:r>
          </a:p>
        </p:txBody>
      </p:sp>
      <p:sp>
        <p:nvSpPr>
          <p:cNvPr id="4" name="Content Placeholder 3"/>
          <p:cNvSpPr>
            <a:spLocks noGrp="1"/>
          </p:cNvSpPr>
          <p:nvPr>
            <p:ph sz="half" idx="2"/>
          </p:nvPr>
        </p:nvSpPr>
        <p:spPr>
          <a:xfrm>
            <a:off x="366971" y="2761381"/>
            <a:ext cx="2253845"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697123" y="1853171"/>
            <a:ext cx="22649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en-US"/>
              <a:t>Click to edit Master text styles</a:t>
            </a:r>
          </a:p>
        </p:txBody>
      </p:sp>
      <p:sp>
        <p:nvSpPr>
          <p:cNvPr id="6" name="Content Placeholder 5"/>
          <p:cNvSpPr>
            <a:spLocks noGrp="1"/>
          </p:cNvSpPr>
          <p:nvPr>
            <p:ph sz="quarter" idx="4"/>
          </p:nvPr>
        </p:nvSpPr>
        <p:spPr>
          <a:xfrm>
            <a:off x="2697123" y="2761381"/>
            <a:ext cx="2264945"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E257E4-2669-874B-BED7-177A06362173}" type="datetimeFigureOut">
              <a:rPr lang="en-US" smtClean="0"/>
              <a:pPr/>
              <a:t>2/27/2026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3347779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E257E4-2669-874B-BED7-177A06362173}" type="datetimeFigureOut">
              <a:rPr lang="en-US" smtClean="0"/>
              <a:pPr/>
              <a:t>2/27/2026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3232727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E257E4-2669-874B-BED7-177A06362173}" type="datetimeFigureOut">
              <a:rPr lang="en-US" smtClean="0"/>
              <a:pPr/>
              <a:t>2/27/2026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2199935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en-US"/>
              <a:t>Click to edit Master title style</a:t>
            </a:r>
            <a:endParaRPr lang="en-US" dirty="0"/>
          </a:p>
        </p:txBody>
      </p:sp>
      <p:sp>
        <p:nvSpPr>
          <p:cNvPr id="3" name="Content Placeholder 2"/>
          <p:cNvSpPr>
            <a:spLocks noGrp="1"/>
          </p:cNvSpPr>
          <p:nvPr>
            <p:ph idx="1"/>
          </p:nvPr>
        </p:nvSpPr>
        <p:spPr>
          <a:xfrm>
            <a:off x="2264945" y="1088455"/>
            <a:ext cx="2697123" cy="5372269"/>
          </a:xfrm>
        </p:spPr>
        <p:txBody>
          <a:bodyPr/>
          <a:lstStyle>
            <a:lvl1pPr>
              <a:defRPr sz="1864"/>
            </a:lvl1pPr>
            <a:lvl2pPr>
              <a:defRPr sz="1631"/>
            </a:lvl2pPr>
            <a:lvl3pPr>
              <a:defRPr sz="1398"/>
            </a:lvl3pPr>
            <a:lvl4pPr>
              <a:defRPr sz="1165"/>
            </a:lvl4pPr>
            <a:lvl5pPr>
              <a:defRPr sz="1165"/>
            </a:lvl5pPr>
            <a:lvl6pPr>
              <a:defRPr sz="1165"/>
            </a:lvl6pPr>
            <a:lvl7pPr>
              <a:defRPr sz="1165"/>
            </a:lvl7pPr>
            <a:lvl8pPr>
              <a:defRPr sz="1165"/>
            </a:lvl8pPr>
            <a:lvl9pPr>
              <a:defRPr sz="11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en-US"/>
              <a:t>Click to edit Master text styles</a:t>
            </a:r>
          </a:p>
        </p:txBody>
      </p:sp>
      <p:sp>
        <p:nvSpPr>
          <p:cNvPr id="5" name="Date Placeholder 4"/>
          <p:cNvSpPr>
            <a:spLocks noGrp="1"/>
          </p:cNvSpPr>
          <p:nvPr>
            <p:ph type="dt" sz="half" idx="10"/>
          </p:nvPr>
        </p:nvSpPr>
        <p:spPr/>
        <p:txBody>
          <a:bodyPr/>
          <a:lstStyle/>
          <a:p>
            <a:fld id="{EAE257E4-2669-874B-BED7-177A06362173}" type="datetimeFigureOut">
              <a:rPr lang="en-US" smtClean="0"/>
              <a:pPr/>
              <a:t>2/27/2026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2467009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en-US"/>
              <a:t>Click to edit Master title style</a:t>
            </a:r>
            <a:endParaRPr lang="en-US" dirty="0"/>
          </a:p>
        </p:txBody>
      </p:sp>
      <p:sp>
        <p:nvSpPr>
          <p:cNvPr id="3" name="Picture Placeholder 2"/>
          <p:cNvSpPr>
            <a:spLocks noGrp="1" noChangeAspect="1"/>
          </p:cNvSpPr>
          <p:nvPr>
            <p:ph type="pic" idx="1"/>
          </p:nvPr>
        </p:nvSpPr>
        <p:spPr>
          <a:xfrm>
            <a:off x="2264945" y="1088455"/>
            <a:ext cx="2697123" cy="5372269"/>
          </a:xfrm>
        </p:spPr>
        <p:txBody>
          <a:bodyPr anchor="t"/>
          <a:lstStyle>
            <a:lvl1pPr marL="0" indent="0">
              <a:buNone/>
              <a:defRPr sz="1864"/>
            </a:lvl1pPr>
            <a:lvl2pPr marL="266365" indent="0">
              <a:buNone/>
              <a:defRPr sz="1631"/>
            </a:lvl2pPr>
            <a:lvl3pPr marL="532729" indent="0">
              <a:buNone/>
              <a:defRPr sz="1398"/>
            </a:lvl3pPr>
            <a:lvl4pPr marL="799094" indent="0">
              <a:buNone/>
              <a:defRPr sz="1165"/>
            </a:lvl4pPr>
            <a:lvl5pPr marL="1065459" indent="0">
              <a:buNone/>
              <a:defRPr sz="1165"/>
            </a:lvl5pPr>
            <a:lvl6pPr marL="1331824" indent="0">
              <a:buNone/>
              <a:defRPr sz="1165"/>
            </a:lvl6pPr>
            <a:lvl7pPr marL="1598188" indent="0">
              <a:buNone/>
              <a:defRPr sz="1165"/>
            </a:lvl7pPr>
            <a:lvl8pPr marL="1864553" indent="0">
              <a:buNone/>
              <a:defRPr sz="1165"/>
            </a:lvl8pPr>
            <a:lvl9pPr marL="2130918" indent="0">
              <a:buNone/>
              <a:defRPr sz="1165"/>
            </a:lvl9pPr>
          </a:lstStyle>
          <a:p>
            <a:r>
              <a:rPr lang="en-US"/>
              <a:t>Click icon to add picture</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en-US"/>
              <a:t>Click to edit Master text styles</a:t>
            </a:r>
          </a:p>
        </p:txBody>
      </p:sp>
      <p:sp>
        <p:nvSpPr>
          <p:cNvPr id="5" name="Date Placeholder 4"/>
          <p:cNvSpPr>
            <a:spLocks noGrp="1"/>
          </p:cNvSpPr>
          <p:nvPr>
            <p:ph type="dt" sz="half" idx="10"/>
          </p:nvPr>
        </p:nvSpPr>
        <p:spPr/>
        <p:txBody>
          <a:bodyPr/>
          <a:lstStyle/>
          <a:p>
            <a:fld id="{EAE257E4-2669-874B-BED7-177A06362173}" type="datetimeFigureOut">
              <a:rPr lang="en-US" smtClean="0"/>
              <a:pPr/>
              <a:t>2/27/2026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1843827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6276" y="402484"/>
            <a:ext cx="4595098" cy="14611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66276" y="2012414"/>
            <a:ext cx="4595098" cy="47965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6276" y="7006700"/>
            <a:ext cx="1198721" cy="402483"/>
          </a:xfrm>
          <a:prstGeom prst="rect">
            <a:avLst/>
          </a:prstGeom>
        </p:spPr>
        <p:txBody>
          <a:bodyPr vert="horz" lIns="91440" tIns="45720" rIns="91440" bIns="45720" rtlCol="0" anchor="ctr"/>
          <a:lstStyle>
            <a:lvl1pPr algn="l">
              <a:defRPr sz="699">
                <a:solidFill>
                  <a:schemeClr val="tx1">
                    <a:tint val="75000"/>
                  </a:schemeClr>
                </a:solidFill>
              </a:defRPr>
            </a:lvl1pPr>
          </a:lstStyle>
          <a:p>
            <a:fld id="{EAE257E4-2669-874B-BED7-177A06362173}" type="datetimeFigureOut">
              <a:rPr lang="en-US" smtClean="0"/>
              <a:pPr/>
              <a:t>2/27/2026</a:t>
            </a:fld>
            <a:endParaRPr lang="en-US" dirty="0"/>
          </a:p>
        </p:txBody>
      </p:sp>
      <p:sp>
        <p:nvSpPr>
          <p:cNvPr id="5" name="Footer Placeholder 4"/>
          <p:cNvSpPr>
            <a:spLocks noGrp="1"/>
          </p:cNvSpPr>
          <p:nvPr>
            <p:ph type="ftr" sz="quarter" idx="3"/>
          </p:nvPr>
        </p:nvSpPr>
        <p:spPr>
          <a:xfrm>
            <a:off x="1764784" y="7006700"/>
            <a:ext cx="1798082" cy="402483"/>
          </a:xfrm>
          <a:prstGeom prst="rect">
            <a:avLst/>
          </a:prstGeom>
        </p:spPr>
        <p:txBody>
          <a:bodyPr vert="horz" lIns="91440" tIns="45720" rIns="91440" bIns="45720" rtlCol="0" anchor="ctr"/>
          <a:lstStyle>
            <a:lvl1pPr algn="ctr">
              <a:defRPr sz="699">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762653" y="7006700"/>
            <a:ext cx="1198721" cy="402483"/>
          </a:xfrm>
          <a:prstGeom prst="rect">
            <a:avLst/>
          </a:prstGeom>
        </p:spPr>
        <p:txBody>
          <a:bodyPr vert="horz" lIns="91440" tIns="45720" rIns="91440" bIns="45720" rtlCol="0" anchor="ctr"/>
          <a:lstStyle>
            <a:lvl1pPr algn="r">
              <a:defRPr sz="699">
                <a:solidFill>
                  <a:schemeClr val="tx1">
                    <a:tint val="75000"/>
                  </a:schemeClr>
                </a:solidFill>
              </a:defRPr>
            </a:lvl1pPr>
          </a:lstStyle>
          <a:p>
            <a:fld id="{2DFDDA56-6CFA-1446-A339-2D6F4334B29E}" type="slidenum">
              <a:rPr lang="en-US" smtClean="0"/>
              <a:pPr/>
              <a:t>‹#›</a:t>
            </a:fld>
            <a:endParaRPr lang="en-US" dirty="0"/>
          </a:p>
        </p:txBody>
      </p:sp>
    </p:spTree>
    <p:extLst>
      <p:ext uri="{BB962C8B-B14F-4D97-AF65-F5344CB8AC3E}">
        <p14:creationId xmlns:p14="http://schemas.microsoft.com/office/powerpoint/2010/main" val="35904150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532729" rtl="0" eaLnBrk="1" latinLnBrk="0" hangingPunct="1">
        <a:lnSpc>
          <a:spcPct val="90000"/>
        </a:lnSpc>
        <a:spcBef>
          <a:spcPct val="0"/>
        </a:spcBef>
        <a:buNone/>
        <a:defRPr sz="2563" kern="1200">
          <a:solidFill>
            <a:schemeClr val="tx1"/>
          </a:solidFill>
          <a:latin typeface="+mj-lt"/>
          <a:ea typeface="+mj-ea"/>
          <a:cs typeface="+mj-cs"/>
        </a:defRPr>
      </a:lvl1pPr>
    </p:titleStyle>
    <p:bodyStyle>
      <a:lvl1pPr marL="133182" indent="-133182" algn="l" defTabSz="532729" rtl="0" eaLnBrk="1" latinLnBrk="0" hangingPunct="1">
        <a:lnSpc>
          <a:spcPct val="90000"/>
        </a:lnSpc>
        <a:spcBef>
          <a:spcPts val="583"/>
        </a:spcBef>
        <a:buFont typeface="Arial" panose="020B0604020202020204" pitchFamily="34" charset="0"/>
        <a:buChar char="•"/>
        <a:defRPr sz="1631" kern="1200">
          <a:solidFill>
            <a:schemeClr val="tx1"/>
          </a:solidFill>
          <a:latin typeface="+mn-lt"/>
          <a:ea typeface="+mn-ea"/>
          <a:cs typeface="+mn-cs"/>
        </a:defRPr>
      </a:lvl1pPr>
      <a:lvl2pPr marL="399547" indent="-133182" algn="l" defTabSz="532729" rtl="0" eaLnBrk="1" latinLnBrk="0" hangingPunct="1">
        <a:lnSpc>
          <a:spcPct val="90000"/>
        </a:lnSpc>
        <a:spcBef>
          <a:spcPts val="291"/>
        </a:spcBef>
        <a:buFont typeface="Arial" panose="020B0604020202020204" pitchFamily="34" charset="0"/>
        <a:buChar char="•"/>
        <a:defRPr sz="1398" kern="1200">
          <a:solidFill>
            <a:schemeClr val="tx1"/>
          </a:solidFill>
          <a:latin typeface="+mn-lt"/>
          <a:ea typeface="+mn-ea"/>
          <a:cs typeface="+mn-cs"/>
        </a:defRPr>
      </a:lvl2pPr>
      <a:lvl3pPr marL="665912" indent="-133182" algn="l" defTabSz="532729" rtl="0" eaLnBrk="1" latinLnBrk="0" hangingPunct="1">
        <a:lnSpc>
          <a:spcPct val="90000"/>
        </a:lnSpc>
        <a:spcBef>
          <a:spcPts val="291"/>
        </a:spcBef>
        <a:buFont typeface="Arial" panose="020B0604020202020204" pitchFamily="34" charset="0"/>
        <a:buChar char="•"/>
        <a:defRPr sz="1165" kern="1200">
          <a:solidFill>
            <a:schemeClr val="tx1"/>
          </a:solidFill>
          <a:latin typeface="+mn-lt"/>
          <a:ea typeface="+mn-ea"/>
          <a:cs typeface="+mn-cs"/>
        </a:defRPr>
      </a:lvl3pPr>
      <a:lvl4pPr marL="932277"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4pPr>
      <a:lvl5pPr marL="119864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5pPr>
      <a:lvl6pPr marL="1465006"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6pPr>
      <a:lvl7pPr marL="173137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7pPr>
      <a:lvl8pPr marL="1997735"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8pPr>
      <a:lvl9pPr marL="2264100"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9pPr>
    </p:bodyStyle>
    <p:otherStyle>
      <a:defPPr>
        <a:defRPr lang="en-US"/>
      </a:defPPr>
      <a:lvl1pPr marL="0" algn="l" defTabSz="532729" rtl="0" eaLnBrk="1" latinLnBrk="0" hangingPunct="1">
        <a:defRPr sz="1049" kern="1200">
          <a:solidFill>
            <a:schemeClr val="tx1"/>
          </a:solidFill>
          <a:latin typeface="+mn-lt"/>
          <a:ea typeface="+mn-ea"/>
          <a:cs typeface="+mn-cs"/>
        </a:defRPr>
      </a:lvl1pPr>
      <a:lvl2pPr marL="266365" algn="l" defTabSz="532729" rtl="0" eaLnBrk="1" latinLnBrk="0" hangingPunct="1">
        <a:defRPr sz="1049" kern="1200">
          <a:solidFill>
            <a:schemeClr val="tx1"/>
          </a:solidFill>
          <a:latin typeface="+mn-lt"/>
          <a:ea typeface="+mn-ea"/>
          <a:cs typeface="+mn-cs"/>
        </a:defRPr>
      </a:lvl2pPr>
      <a:lvl3pPr marL="532729" algn="l" defTabSz="532729" rtl="0" eaLnBrk="1" latinLnBrk="0" hangingPunct="1">
        <a:defRPr sz="1049" kern="1200">
          <a:solidFill>
            <a:schemeClr val="tx1"/>
          </a:solidFill>
          <a:latin typeface="+mn-lt"/>
          <a:ea typeface="+mn-ea"/>
          <a:cs typeface="+mn-cs"/>
        </a:defRPr>
      </a:lvl3pPr>
      <a:lvl4pPr marL="799094" algn="l" defTabSz="532729" rtl="0" eaLnBrk="1" latinLnBrk="0" hangingPunct="1">
        <a:defRPr sz="1049" kern="1200">
          <a:solidFill>
            <a:schemeClr val="tx1"/>
          </a:solidFill>
          <a:latin typeface="+mn-lt"/>
          <a:ea typeface="+mn-ea"/>
          <a:cs typeface="+mn-cs"/>
        </a:defRPr>
      </a:lvl4pPr>
      <a:lvl5pPr marL="1065459" algn="l" defTabSz="532729" rtl="0" eaLnBrk="1" latinLnBrk="0" hangingPunct="1">
        <a:defRPr sz="1049" kern="1200">
          <a:solidFill>
            <a:schemeClr val="tx1"/>
          </a:solidFill>
          <a:latin typeface="+mn-lt"/>
          <a:ea typeface="+mn-ea"/>
          <a:cs typeface="+mn-cs"/>
        </a:defRPr>
      </a:lvl5pPr>
      <a:lvl6pPr marL="1331824" algn="l" defTabSz="532729" rtl="0" eaLnBrk="1" latinLnBrk="0" hangingPunct="1">
        <a:defRPr sz="1049" kern="1200">
          <a:solidFill>
            <a:schemeClr val="tx1"/>
          </a:solidFill>
          <a:latin typeface="+mn-lt"/>
          <a:ea typeface="+mn-ea"/>
          <a:cs typeface="+mn-cs"/>
        </a:defRPr>
      </a:lvl6pPr>
      <a:lvl7pPr marL="1598188" algn="l" defTabSz="532729" rtl="0" eaLnBrk="1" latinLnBrk="0" hangingPunct="1">
        <a:defRPr sz="1049" kern="1200">
          <a:solidFill>
            <a:schemeClr val="tx1"/>
          </a:solidFill>
          <a:latin typeface="+mn-lt"/>
          <a:ea typeface="+mn-ea"/>
          <a:cs typeface="+mn-cs"/>
        </a:defRPr>
      </a:lvl7pPr>
      <a:lvl8pPr marL="1864553" algn="l" defTabSz="532729" rtl="0" eaLnBrk="1" latinLnBrk="0" hangingPunct="1">
        <a:defRPr sz="1049" kern="1200">
          <a:solidFill>
            <a:schemeClr val="tx1"/>
          </a:solidFill>
          <a:latin typeface="+mn-lt"/>
          <a:ea typeface="+mn-ea"/>
          <a:cs typeface="+mn-cs"/>
        </a:defRPr>
      </a:lvl8pPr>
      <a:lvl9pPr marL="2130918" algn="l" defTabSz="532729" rtl="0" eaLnBrk="1" latinLnBrk="0" hangingPunct="1">
        <a:defRPr sz="104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https://kaapkerk.co.za/" TargetMode="External"/><Relationship Id="rId5" Type="http://schemas.openxmlformats.org/officeDocument/2006/relationships/hyperlink" Target="https://kerkbode.christians.co.za/e-koerant/" TargetMode="External"/><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a:extLst>
              <a:ext uri="{FF2B5EF4-FFF2-40B4-BE49-F238E27FC236}">
                <a16:creationId xmlns:a16="http://schemas.microsoft.com/office/drawing/2014/main" id="{C8FE0891-6CDC-0642-9BA1-E783DBEBEF1B}"/>
              </a:ext>
            </a:extLst>
          </p:cNvPr>
          <p:cNvSpPr txBox="1"/>
          <p:nvPr/>
        </p:nvSpPr>
        <p:spPr>
          <a:xfrm>
            <a:off x="431504" y="2033045"/>
            <a:ext cx="2362046" cy="445058"/>
          </a:xfrm>
          <a:prstGeom prst="rect">
            <a:avLst/>
          </a:prstGeom>
          <a:noFill/>
        </p:spPr>
        <p:txBody>
          <a:bodyPr wrap="square" rtlCol="0">
            <a:spAutoFit/>
          </a:bodyPr>
          <a:lstStyle/>
          <a:p>
            <a:r>
              <a:rPr lang="en-US" sz="2292" b="1" dirty="0">
                <a:solidFill>
                  <a:schemeClr val="bg1"/>
                </a:solidFill>
                <a:latin typeface="Century Gothic" pitchFamily="34" charset="0"/>
              </a:rPr>
              <a:t>FAMILIENUUS</a:t>
            </a:r>
          </a:p>
        </p:txBody>
      </p:sp>
      <p:sp>
        <p:nvSpPr>
          <p:cNvPr id="32" name="Rectangle 31">
            <a:extLst>
              <a:ext uri="{FF2B5EF4-FFF2-40B4-BE49-F238E27FC236}">
                <a16:creationId xmlns:a16="http://schemas.microsoft.com/office/drawing/2014/main" id="{7DE7516D-011E-574A-A93C-C03C13A27281}"/>
              </a:ext>
            </a:extLst>
          </p:cNvPr>
          <p:cNvSpPr/>
          <p:nvPr/>
        </p:nvSpPr>
        <p:spPr>
          <a:xfrm>
            <a:off x="63306" y="2108691"/>
            <a:ext cx="5213091" cy="397862"/>
          </a:xfrm>
          <a:prstGeom prst="rect">
            <a:avLst/>
          </a:prstGeom>
          <a:solidFill>
            <a:srgbClr val="0072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76" dirty="0"/>
          </a:p>
        </p:txBody>
      </p:sp>
      <p:sp>
        <p:nvSpPr>
          <p:cNvPr id="37" name="TextBox 36">
            <a:extLst>
              <a:ext uri="{FF2B5EF4-FFF2-40B4-BE49-F238E27FC236}">
                <a16:creationId xmlns:a16="http://schemas.microsoft.com/office/drawing/2014/main" id="{C8FE0891-6CDC-0642-9BA1-E783DBEBEF1B}"/>
              </a:ext>
            </a:extLst>
          </p:cNvPr>
          <p:cNvSpPr txBox="1"/>
          <p:nvPr/>
        </p:nvSpPr>
        <p:spPr>
          <a:xfrm>
            <a:off x="93036" y="2116565"/>
            <a:ext cx="2773296" cy="400110"/>
          </a:xfrm>
          <a:prstGeom prst="rect">
            <a:avLst/>
          </a:prstGeom>
          <a:noFill/>
        </p:spPr>
        <p:txBody>
          <a:bodyPr wrap="square" rtlCol="0">
            <a:spAutoFit/>
          </a:bodyPr>
          <a:lstStyle/>
          <a:p>
            <a:r>
              <a:rPr lang="en-US" sz="2000" b="1" dirty="0">
                <a:solidFill>
                  <a:schemeClr val="bg1"/>
                </a:solidFill>
                <a:latin typeface="Century Gothic" pitchFamily="34" charset="0"/>
              </a:rPr>
              <a:t>FAMILIE</a:t>
            </a:r>
            <a:r>
              <a:rPr lang="en-US" sz="2000" dirty="0">
                <a:solidFill>
                  <a:schemeClr val="bg1"/>
                </a:solidFill>
                <a:latin typeface="Century Gothic" pitchFamily="34" charset="0"/>
              </a:rPr>
              <a:t>NUUS</a:t>
            </a:r>
          </a:p>
        </p:txBody>
      </p:sp>
      <p:sp>
        <p:nvSpPr>
          <p:cNvPr id="51" name="Rectangle 50">
            <a:extLst>
              <a:ext uri="{FF2B5EF4-FFF2-40B4-BE49-F238E27FC236}">
                <a16:creationId xmlns:a16="http://schemas.microsoft.com/office/drawing/2014/main" id="{6111C504-1DA4-4240-9BA4-F7021E495A1D}"/>
              </a:ext>
            </a:extLst>
          </p:cNvPr>
          <p:cNvSpPr/>
          <p:nvPr/>
        </p:nvSpPr>
        <p:spPr>
          <a:xfrm>
            <a:off x="121134" y="6147151"/>
            <a:ext cx="5114099" cy="867131"/>
          </a:xfrm>
          <a:prstGeom prst="rect">
            <a:avLst/>
          </a:prstGeom>
          <a:solidFill>
            <a:srgbClr val="D5EEEF"/>
          </a:solidFill>
          <a:ln>
            <a:solidFill>
              <a:srgbClr val="0089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f-ZA" sz="900" spc="50" dirty="0">
                <a:solidFill>
                  <a:schemeClr val="tx1"/>
                </a:solidFill>
                <a:latin typeface="Century Gothic" pitchFamily="34" charset="0"/>
              </a:rPr>
              <a:t>Almal word genooi vir koffie of tee na kerk buite die </a:t>
            </a:r>
            <a:r>
              <a:rPr lang="af-ZA" sz="900" spc="50" dirty="0" err="1">
                <a:solidFill>
                  <a:schemeClr val="tx1"/>
                </a:solidFill>
                <a:latin typeface="Century Gothic" pitchFamily="34" charset="0"/>
              </a:rPr>
              <a:t>Gemeentehuis</a:t>
            </a:r>
            <a:r>
              <a:rPr lang="af-ZA" sz="900" spc="50" dirty="0">
                <a:solidFill>
                  <a:schemeClr val="tx1"/>
                </a:solidFill>
                <a:latin typeface="Century Gothic" pitchFamily="34" charset="0"/>
              </a:rPr>
              <a:t>.</a:t>
            </a:r>
          </a:p>
          <a:p>
            <a:pPr algn="ctr">
              <a:lnSpc>
                <a:spcPts val="1200"/>
              </a:lnSpc>
            </a:pPr>
            <a:r>
              <a:rPr lang="en-US" sz="900" b="1" spc="100" dirty="0">
                <a:solidFill>
                  <a:srgbClr val="007277"/>
                </a:solidFill>
                <a:effectLst>
                  <a:outerShdw blurRad="38100" dist="38100" dir="2700000" algn="tl">
                    <a:srgbClr val="000000">
                      <a:alpha val="43137"/>
                    </a:srgbClr>
                  </a:outerShdw>
                </a:effectLst>
                <a:latin typeface="Century Gothic" pitchFamily="34" charset="0"/>
              </a:rPr>
              <a:t>NUWE LIDMATE  </a:t>
            </a:r>
          </a:p>
          <a:p>
            <a:pPr algn="ctr">
              <a:lnSpc>
                <a:spcPts val="1200"/>
              </a:lnSpc>
            </a:pPr>
            <a:r>
              <a:rPr lang="en-US" sz="900" b="1" spc="50" dirty="0">
                <a:solidFill>
                  <a:schemeClr val="tx1"/>
                </a:solidFill>
                <a:latin typeface="Century Gothic" pitchFamily="34" charset="0"/>
              </a:rPr>
              <a:t>Baie </a:t>
            </a:r>
            <a:r>
              <a:rPr lang="en-US" sz="900" b="1" spc="50" dirty="0" err="1">
                <a:solidFill>
                  <a:schemeClr val="tx1"/>
                </a:solidFill>
                <a:latin typeface="Century Gothic" pitchFamily="34" charset="0"/>
              </a:rPr>
              <a:t>hartlik</a:t>
            </a:r>
            <a:r>
              <a:rPr lang="en-US" sz="900" b="1" spc="50" dirty="0">
                <a:solidFill>
                  <a:schemeClr val="tx1"/>
                </a:solidFill>
                <a:latin typeface="Century Gothic" pitchFamily="34" charset="0"/>
              </a:rPr>
              <a:t> </a:t>
            </a:r>
            <a:r>
              <a:rPr lang="en-US" sz="900" b="1" spc="50" dirty="0" err="1">
                <a:solidFill>
                  <a:schemeClr val="tx1"/>
                </a:solidFill>
                <a:latin typeface="Century Gothic" pitchFamily="34" charset="0"/>
              </a:rPr>
              <a:t>welkom</a:t>
            </a:r>
            <a:r>
              <a:rPr lang="en-US" sz="900" b="1" spc="50" dirty="0">
                <a:solidFill>
                  <a:schemeClr val="tx1"/>
                </a:solidFill>
                <a:latin typeface="Century Gothic" pitchFamily="34" charset="0"/>
              </a:rPr>
              <a:t> in </a:t>
            </a:r>
            <a:r>
              <a:rPr lang="en-US" sz="900" b="1" spc="50" dirty="0" err="1">
                <a:solidFill>
                  <a:schemeClr val="tx1"/>
                </a:solidFill>
                <a:latin typeface="Century Gothic" pitchFamily="34" charset="0"/>
              </a:rPr>
              <a:t>ons</a:t>
            </a:r>
            <a:r>
              <a:rPr lang="en-US" sz="900" b="1" spc="50" dirty="0">
                <a:solidFill>
                  <a:schemeClr val="tx1"/>
                </a:solidFill>
                <a:latin typeface="Century Gothic" pitchFamily="34" charset="0"/>
              </a:rPr>
              <a:t> Christus-</a:t>
            </a:r>
            <a:r>
              <a:rPr lang="en-US" sz="900" b="1" spc="50" dirty="0" err="1">
                <a:solidFill>
                  <a:schemeClr val="tx1"/>
                </a:solidFill>
                <a:latin typeface="Century Gothic" pitchFamily="34" charset="0"/>
              </a:rPr>
              <a:t>familie</a:t>
            </a:r>
            <a:r>
              <a:rPr lang="en-US" sz="900" b="1" spc="50" dirty="0">
                <a:solidFill>
                  <a:schemeClr val="tx1"/>
                </a:solidFill>
                <a:latin typeface="Century Gothic" pitchFamily="34" charset="0"/>
              </a:rPr>
              <a:t>!</a:t>
            </a:r>
          </a:p>
          <a:p>
            <a:pPr algn="ctr">
              <a:lnSpc>
                <a:spcPts val="1200"/>
              </a:lnSpc>
            </a:pPr>
            <a:r>
              <a:rPr lang="nl-NL" sz="900" dirty="0">
                <a:solidFill>
                  <a:schemeClr val="tx1"/>
                </a:solidFill>
                <a:latin typeface="Century Gothic" pitchFamily="34" charset="0"/>
              </a:rPr>
              <a:t> Meld asb aan by die Nuwelidmaatbedieningslede in die kerkgebou se portaal of kerkkantoor vir  lidmaatskapvorms</a:t>
            </a:r>
            <a:endParaRPr lang="nl-NL" sz="900" b="1" dirty="0">
              <a:solidFill>
                <a:schemeClr val="tx1"/>
              </a:solidFill>
              <a:latin typeface="Century Gothic" pitchFamily="34" charset="0"/>
            </a:endParaRPr>
          </a:p>
        </p:txBody>
      </p:sp>
      <p:pic>
        <p:nvPicPr>
          <p:cNvPr id="36" name="Picture 35">
            <a:extLst>
              <a:ext uri="{FF2B5EF4-FFF2-40B4-BE49-F238E27FC236}">
                <a16:creationId xmlns:a16="http://schemas.microsoft.com/office/drawing/2014/main" id="{600FF622-D893-4901-98D1-961A6BDE4F3E}"/>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20262"/>
          <a:stretch/>
        </p:blipFill>
        <p:spPr>
          <a:xfrm>
            <a:off x="195510" y="7080163"/>
            <a:ext cx="5006534" cy="473119"/>
          </a:xfrm>
          <a:prstGeom prst="rect">
            <a:avLst/>
          </a:prstGeom>
        </p:spPr>
      </p:pic>
      <p:sp>
        <p:nvSpPr>
          <p:cNvPr id="9" name="Rectangle 8">
            <a:extLst>
              <a:ext uri="{FF2B5EF4-FFF2-40B4-BE49-F238E27FC236}">
                <a16:creationId xmlns:a16="http://schemas.microsoft.com/office/drawing/2014/main" id="{8CA175C2-9EDC-B7D1-4DCE-7901453FB65D}"/>
              </a:ext>
            </a:extLst>
          </p:cNvPr>
          <p:cNvSpPr/>
          <p:nvPr/>
        </p:nvSpPr>
        <p:spPr>
          <a:xfrm>
            <a:off x="93036" y="5612924"/>
            <a:ext cx="5114100" cy="525175"/>
          </a:xfrm>
          <a:prstGeom prst="rect">
            <a:avLst/>
          </a:prstGeom>
        </p:spPr>
        <p:txBody>
          <a:bodyPr wrap="square" numCol="3">
            <a:spAutoFit/>
          </a:bodyPr>
          <a:lstStyle/>
          <a:p>
            <a:pPr>
              <a:lnSpc>
                <a:spcPts val="1146"/>
              </a:lnSpc>
            </a:pPr>
            <a:r>
              <a:rPr lang="en-US" sz="900" b="1" dirty="0">
                <a:latin typeface="Century Gothic" pitchFamily="34" charset="0"/>
              </a:rPr>
              <a:t>Henri Meyer </a:t>
            </a:r>
          </a:p>
          <a:p>
            <a:pPr>
              <a:lnSpc>
                <a:spcPts val="1146"/>
              </a:lnSpc>
            </a:pPr>
            <a:r>
              <a:rPr lang="en-ZA" sz="900" dirty="0">
                <a:latin typeface="Century Gothic" pitchFamily="34" charset="0"/>
              </a:rPr>
              <a:t>083 455 6940</a:t>
            </a:r>
          </a:p>
          <a:p>
            <a:pPr>
              <a:lnSpc>
                <a:spcPts val="1146"/>
              </a:lnSpc>
              <a:spcAft>
                <a:spcPts val="625"/>
              </a:spcAft>
            </a:pPr>
            <a:r>
              <a:rPr lang="en-ZA" sz="900" dirty="0">
                <a:latin typeface="Century Gothic" pitchFamily="34" charset="0"/>
              </a:rPr>
              <a:t>henri@ngmosselbaai.co.za</a:t>
            </a:r>
          </a:p>
          <a:p>
            <a:pPr>
              <a:lnSpc>
                <a:spcPts val="1146"/>
              </a:lnSpc>
            </a:pPr>
            <a:r>
              <a:rPr lang="en-US" sz="900" b="1" dirty="0" err="1">
                <a:latin typeface="Century Gothic" pitchFamily="34" charset="0"/>
              </a:rPr>
              <a:t>Pierrié</a:t>
            </a:r>
            <a:r>
              <a:rPr lang="en-US" sz="900" b="1" dirty="0">
                <a:latin typeface="Century Gothic" pitchFamily="34" charset="0"/>
              </a:rPr>
              <a:t> </a:t>
            </a:r>
            <a:r>
              <a:rPr lang="en-US" sz="900" b="1" dirty="0" err="1">
                <a:latin typeface="Century Gothic" pitchFamily="34" charset="0"/>
              </a:rPr>
              <a:t>Kies</a:t>
            </a:r>
            <a:r>
              <a:rPr lang="en-US" sz="900" b="1" dirty="0">
                <a:latin typeface="Century Gothic" pitchFamily="34" charset="0"/>
              </a:rPr>
              <a:t>  </a:t>
            </a:r>
          </a:p>
          <a:p>
            <a:pPr>
              <a:lnSpc>
                <a:spcPts val="1146"/>
              </a:lnSpc>
            </a:pPr>
            <a:r>
              <a:rPr lang="en-US" sz="900" dirty="0">
                <a:latin typeface="Century Gothic" pitchFamily="34" charset="0"/>
              </a:rPr>
              <a:t>076 110 4202</a:t>
            </a:r>
          </a:p>
          <a:p>
            <a:pPr>
              <a:lnSpc>
                <a:spcPts val="1146"/>
              </a:lnSpc>
              <a:spcAft>
                <a:spcPts val="625"/>
              </a:spcAft>
            </a:pPr>
            <a:r>
              <a:rPr lang="en-US" sz="900" dirty="0">
                <a:latin typeface="Century Gothic" pitchFamily="34" charset="0"/>
              </a:rPr>
              <a:t>pierrie@ngmosselbaai.co.za</a:t>
            </a:r>
          </a:p>
          <a:p>
            <a:pPr>
              <a:lnSpc>
                <a:spcPts val="1146"/>
              </a:lnSpc>
            </a:pPr>
            <a:r>
              <a:rPr lang="en-US" sz="900" b="1" dirty="0">
                <a:latin typeface="Century Gothic" pitchFamily="34" charset="0"/>
              </a:rPr>
              <a:t>Dean Bentley</a:t>
            </a:r>
          </a:p>
          <a:p>
            <a:pPr>
              <a:lnSpc>
                <a:spcPts val="1146"/>
              </a:lnSpc>
            </a:pPr>
            <a:r>
              <a:rPr lang="en-US" sz="900" dirty="0">
                <a:latin typeface="Century Gothic" pitchFamily="34" charset="0"/>
              </a:rPr>
              <a:t>084 782 4595</a:t>
            </a:r>
          </a:p>
          <a:p>
            <a:pPr>
              <a:lnSpc>
                <a:spcPts val="1146"/>
              </a:lnSpc>
            </a:pPr>
            <a:r>
              <a:rPr lang="en-US" sz="900" dirty="0">
                <a:latin typeface="Century Gothic" pitchFamily="34" charset="0"/>
              </a:rPr>
              <a:t>dean@ngmosselbaai.co.za</a:t>
            </a:r>
            <a:endParaRPr lang="en-ZA" sz="1050" dirty="0">
              <a:latin typeface="Century Gothic" pitchFamily="34" charset="0"/>
            </a:endParaRPr>
          </a:p>
        </p:txBody>
      </p:sp>
      <p:sp>
        <p:nvSpPr>
          <p:cNvPr id="17" name="TextBox 16">
            <a:extLst>
              <a:ext uri="{FF2B5EF4-FFF2-40B4-BE49-F238E27FC236}">
                <a16:creationId xmlns:a16="http://schemas.microsoft.com/office/drawing/2014/main" id="{FC8D9C01-531B-2BAF-D675-101D654E7C58}"/>
              </a:ext>
            </a:extLst>
          </p:cNvPr>
          <p:cNvSpPr txBox="1"/>
          <p:nvPr/>
        </p:nvSpPr>
        <p:spPr>
          <a:xfrm>
            <a:off x="82264" y="5428749"/>
            <a:ext cx="955933" cy="256545"/>
          </a:xfrm>
          <a:prstGeom prst="rect">
            <a:avLst/>
          </a:prstGeom>
          <a:noFill/>
        </p:spPr>
        <p:txBody>
          <a:bodyPr wrap="square" rtlCol="0">
            <a:spAutoFit/>
          </a:bodyPr>
          <a:lstStyle/>
          <a:p>
            <a:pPr>
              <a:lnSpc>
                <a:spcPts val="1355"/>
              </a:lnSpc>
            </a:pPr>
            <a:r>
              <a:rPr lang="en-US" sz="1050" b="1" dirty="0">
                <a:solidFill>
                  <a:srgbClr val="007277"/>
                </a:solidFill>
                <a:latin typeface="Century Gothic" pitchFamily="34" charset="0"/>
              </a:rPr>
              <a:t>PREDIKANTE</a:t>
            </a:r>
            <a:endParaRPr lang="en-US" sz="900" dirty="0">
              <a:latin typeface="Century Gothic" pitchFamily="34" charset="0"/>
            </a:endParaRPr>
          </a:p>
        </p:txBody>
      </p:sp>
      <p:sp>
        <p:nvSpPr>
          <p:cNvPr id="3" name="TextBox 2">
            <a:extLst>
              <a:ext uri="{FF2B5EF4-FFF2-40B4-BE49-F238E27FC236}">
                <a16:creationId xmlns:a16="http://schemas.microsoft.com/office/drawing/2014/main" id="{2F3F4211-1A9C-F63E-79DC-592E7C49EBC3}"/>
              </a:ext>
            </a:extLst>
          </p:cNvPr>
          <p:cNvSpPr txBox="1"/>
          <p:nvPr/>
        </p:nvSpPr>
        <p:spPr>
          <a:xfrm>
            <a:off x="1970182" y="2145839"/>
            <a:ext cx="3306216" cy="338554"/>
          </a:xfrm>
          <a:prstGeom prst="rect">
            <a:avLst/>
          </a:prstGeom>
          <a:noFill/>
        </p:spPr>
        <p:txBody>
          <a:bodyPr wrap="square" rtlCol="0">
            <a:spAutoFit/>
          </a:bodyPr>
          <a:lstStyle/>
          <a:p>
            <a:pPr algn="r"/>
            <a:r>
              <a:rPr lang="en-US" sz="1600" dirty="0">
                <a:solidFill>
                  <a:schemeClr val="bg1"/>
                </a:solidFill>
                <a:latin typeface="Century Gothic" pitchFamily="34" charset="0"/>
              </a:rPr>
              <a:t>SONDAG 1 </a:t>
            </a:r>
            <a:r>
              <a:rPr lang="en-US" sz="1600" dirty="0" err="1">
                <a:solidFill>
                  <a:schemeClr val="bg1"/>
                </a:solidFill>
                <a:latin typeface="Century Gothic" pitchFamily="34" charset="0"/>
              </a:rPr>
              <a:t>Maart</a:t>
            </a:r>
            <a:r>
              <a:rPr lang="en-US" sz="1600" dirty="0">
                <a:solidFill>
                  <a:schemeClr val="bg1"/>
                </a:solidFill>
                <a:latin typeface="Century Gothic" pitchFamily="34" charset="0"/>
              </a:rPr>
              <a:t> 2026</a:t>
            </a:r>
          </a:p>
        </p:txBody>
      </p:sp>
      <p:cxnSp>
        <p:nvCxnSpPr>
          <p:cNvPr id="8" name="Straight Connector 7">
            <a:extLst>
              <a:ext uri="{FF2B5EF4-FFF2-40B4-BE49-F238E27FC236}">
                <a16:creationId xmlns:a16="http://schemas.microsoft.com/office/drawing/2014/main" id="{5BE608AB-B285-3641-FDB4-D591DA663929}"/>
              </a:ext>
            </a:extLst>
          </p:cNvPr>
          <p:cNvCxnSpPr>
            <a:cxnSpLocks/>
          </p:cNvCxnSpPr>
          <p:nvPr/>
        </p:nvCxnSpPr>
        <p:spPr>
          <a:xfrm>
            <a:off x="127639" y="5388525"/>
            <a:ext cx="5060337" cy="0"/>
          </a:xfrm>
          <a:prstGeom prst="line">
            <a:avLst/>
          </a:prstGeom>
          <a:ln w="9525">
            <a:solidFill>
              <a:srgbClr val="007277"/>
            </a:solidFill>
            <a:prstDash val="soli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8C39568-96B6-4099-E366-15D5367CB358}"/>
              </a:ext>
            </a:extLst>
          </p:cNvPr>
          <p:cNvCxnSpPr>
            <a:cxnSpLocks/>
          </p:cNvCxnSpPr>
          <p:nvPr/>
        </p:nvCxnSpPr>
        <p:spPr>
          <a:xfrm>
            <a:off x="105391" y="3046721"/>
            <a:ext cx="5112000" cy="0"/>
          </a:xfrm>
          <a:prstGeom prst="line">
            <a:avLst/>
          </a:prstGeom>
          <a:ln w="9525">
            <a:solidFill>
              <a:srgbClr val="007277"/>
            </a:solidFill>
            <a:prstDash val="soli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9089047C-2A49-04F2-D35E-4F9593FAD6C0}"/>
              </a:ext>
            </a:extLst>
          </p:cNvPr>
          <p:cNvCxnSpPr>
            <a:cxnSpLocks/>
          </p:cNvCxnSpPr>
          <p:nvPr/>
        </p:nvCxnSpPr>
        <p:spPr>
          <a:xfrm flipV="1">
            <a:off x="2931670" y="2548820"/>
            <a:ext cx="0" cy="1188000"/>
          </a:xfrm>
          <a:prstGeom prst="line">
            <a:avLst/>
          </a:prstGeom>
          <a:ln w="28575">
            <a:solidFill>
              <a:srgbClr val="007277"/>
            </a:solidFill>
            <a:prstDash val="solid"/>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C619300B-5EE3-BFD7-2217-4EE61546D056}"/>
              </a:ext>
            </a:extLst>
          </p:cNvPr>
          <p:cNvSpPr txBox="1"/>
          <p:nvPr/>
        </p:nvSpPr>
        <p:spPr>
          <a:xfrm>
            <a:off x="3330952" y="2543634"/>
            <a:ext cx="1124945" cy="461665"/>
          </a:xfrm>
          <a:prstGeom prst="rect">
            <a:avLst/>
          </a:prstGeom>
          <a:noFill/>
        </p:spPr>
        <p:txBody>
          <a:bodyPr wrap="square" rtlCol="0">
            <a:spAutoFit/>
          </a:bodyPr>
          <a:lstStyle/>
          <a:p>
            <a:r>
              <a:rPr lang="en-US" sz="2400" b="1" spc="50" dirty="0">
                <a:solidFill>
                  <a:srgbClr val="007277"/>
                </a:solidFill>
                <a:latin typeface="Century Gothic" pitchFamily="34" charset="0"/>
              </a:rPr>
              <a:t>18:00</a:t>
            </a:r>
          </a:p>
        </p:txBody>
      </p:sp>
      <p:cxnSp>
        <p:nvCxnSpPr>
          <p:cNvPr id="46" name="Straight Connector 45">
            <a:extLst>
              <a:ext uri="{FF2B5EF4-FFF2-40B4-BE49-F238E27FC236}">
                <a16:creationId xmlns:a16="http://schemas.microsoft.com/office/drawing/2014/main" id="{91210DAB-E134-914F-932D-C36D5055853C}"/>
              </a:ext>
            </a:extLst>
          </p:cNvPr>
          <p:cNvCxnSpPr>
            <a:cxnSpLocks/>
          </p:cNvCxnSpPr>
          <p:nvPr/>
        </p:nvCxnSpPr>
        <p:spPr>
          <a:xfrm>
            <a:off x="47584" y="3785826"/>
            <a:ext cx="5128791" cy="0"/>
          </a:xfrm>
          <a:prstGeom prst="line">
            <a:avLst/>
          </a:prstGeom>
          <a:ln w="9525">
            <a:solidFill>
              <a:srgbClr val="007277"/>
            </a:solidFill>
            <a:prstDash val="solid"/>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23049423-DE2E-47D0-8C5E-238A26AAA008}"/>
              </a:ext>
            </a:extLst>
          </p:cNvPr>
          <p:cNvSpPr txBox="1"/>
          <p:nvPr/>
        </p:nvSpPr>
        <p:spPr>
          <a:xfrm>
            <a:off x="27159" y="3110867"/>
            <a:ext cx="3186820" cy="614464"/>
          </a:xfrm>
          <a:prstGeom prst="rect">
            <a:avLst/>
          </a:prstGeom>
          <a:noFill/>
        </p:spPr>
        <p:txBody>
          <a:bodyPr wrap="square" rtlCol="0">
            <a:spAutoFit/>
          </a:bodyPr>
          <a:lstStyle/>
          <a:p>
            <a:pPr>
              <a:lnSpc>
                <a:spcPts val="1400"/>
              </a:lnSpc>
            </a:pPr>
            <a:r>
              <a:rPr lang="en-US" sz="1000" b="1" dirty="0" err="1">
                <a:latin typeface="Century Gothic" pitchFamily="34" charset="0"/>
              </a:rPr>
              <a:t>Prediker</a:t>
            </a:r>
            <a:r>
              <a:rPr lang="en-US" sz="1000" b="1" dirty="0">
                <a:latin typeface="Century Gothic" pitchFamily="34" charset="0"/>
              </a:rPr>
              <a:t>:  </a:t>
            </a:r>
            <a:r>
              <a:rPr lang="en-US" sz="1000" dirty="0" err="1">
                <a:latin typeface="Century Gothic" pitchFamily="34" charset="0"/>
              </a:rPr>
              <a:t>Pierrié</a:t>
            </a:r>
            <a:r>
              <a:rPr lang="en-US" sz="1000" dirty="0">
                <a:latin typeface="Century Gothic" pitchFamily="34" charset="0"/>
              </a:rPr>
              <a:t> Kies</a:t>
            </a:r>
          </a:p>
          <a:p>
            <a:pPr>
              <a:lnSpc>
                <a:spcPts val="1400"/>
              </a:lnSpc>
            </a:pPr>
            <a:r>
              <a:rPr lang="af-ZA" sz="1000" b="1" dirty="0">
                <a:latin typeface="Century Gothic" pitchFamily="34" charset="0"/>
              </a:rPr>
              <a:t>Skrif:  </a:t>
            </a:r>
            <a:r>
              <a:rPr lang="af-ZA" sz="1000" dirty="0">
                <a:latin typeface="Century Gothic" pitchFamily="34" charset="0"/>
              </a:rPr>
              <a:t>Genesis 12 &amp; Johannes 3</a:t>
            </a:r>
          </a:p>
          <a:p>
            <a:pPr>
              <a:lnSpc>
                <a:spcPts val="1400"/>
              </a:lnSpc>
            </a:pPr>
            <a:r>
              <a:rPr lang="af-ZA" sz="1000" b="1" dirty="0">
                <a:latin typeface="Century Gothic" pitchFamily="34" charset="0"/>
              </a:rPr>
              <a:t>Tema:  </a:t>
            </a:r>
            <a:r>
              <a:rPr lang="af-ZA" sz="1000" dirty="0">
                <a:latin typeface="Century Gothic" pitchFamily="34" charset="0"/>
              </a:rPr>
              <a:t>Geloof, roeping en gehoorsaamheid</a:t>
            </a:r>
            <a:endParaRPr lang="af-ZA" sz="900" dirty="0">
              <a:latin typeface="Century Gothic" pitchFamily="34" charset="0"/>
            </a:endParaRPr>
          </a:p>
        </p:txBody>
      </p:sp>
      <p:cxnSp>
        <p:nvCxnSpPr>
          <p:cNvPr id="40" name="Straight Connector 39">
            <a:extLst>
              <a:ext uri="{FF2B5EF4-FFF2-40B4-BE49-F238E27FC236}">
                <a16:creationId xmlns:a16="http://schemas.microsoft.com/office/drawing/2014/main" id="{0A841037-B8F7-A70B-82C8-161A4BB1C487}"/>
              </a:ext>
            </a:extLst>
          </p:cNvPr>
          <p:cNvCxnSpPr>
            <a:cxnSpLocks/>
          </p:cNvCxnSpPr>
          <p:nvPr/>
        </p:nvCxnSpPr>
        <p:spPr>
          <a:xfrm>
            <a:off x="86249" y="4456693"/>
            <a:ext cx="5076000" cy="0"/>
          </a:xfrm>
          <a:prstGeom prst="line">
            <a:avLst/>
          </a:prstGeom>
          <a:ln w="9525">
            <a:solidFill>
              <a:srgbClr val="007277"/>
            </a:solidFill>
            <a:prstDash val="solid"/>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C69F97FF-9C68-D654-C92E-F3590C15AA9B}"/>
              </a:ext>
            </a:extLst>
          </p:cNvPr>
          <p:cNvSpPr txBox="1"/>
          <p:nvPr/>
        </p:nvSpPr>
        <p:spPr>
          <a:xfrm>
            <a:off x="136674" y="2543317"/>
            <a:ext cx="2556000" cy="477182"/>
          </a:xfrm>
          <a:prstGeom prst="rect">
            <a:avLst/>
          </a:prstGeom>
          <a:noFill/>
        </p:spPr>
        <p:txBody>
          <a:bodyPr wrap="square" rtlCol="0">
            <a:spAutoFit/>
          </a:bodyPr>
          <a:lstStyle/>
          <a:p>
            <a:pPr algn="ctr"/>
            <a:r>
              <a:rPr lang="en-US" sz="2501" b="1" spc="52" dirty="0">
                <a:solidFill>
                  <a:srgbClr val="007277"/>
                </a:solidFill>
                <a:latin typeface="Century Gothic" pitchFamily="34" charset="0"/>
              </a:rPr>
              <a:t>08:00 &amp; 10:00</a:t>
            </a:r>
          </a:p>
        </p:txBody>
      </p:sp>
      <p:sp>
        <p:nvSpPr>
          <p:cNvPr id="2" name="TextBox 1">
            <a:extLst>
              <a:ext uri="{FF2B5EF4-FFF2-40B4-BE49-F238E27FC236}">
                <a16:creationId xmlns:a16="http://schemas.microsoft.com/office/drawing/2014/main" id="{F37CB68C-C0F1-10A0-1777-5CE8AC9F4AF2}"/>
              </a:ext>
            </a:extLst>
          </p:cNvPr>
          <p:cNvSpPr txBox="1"/>
          <p:nvPr/>
        </p:nvSpPr>
        <p:spPr>
          <a:xfrm>
            <a:off x="50251" y="4466683"/>
            <a:ext cx="5226146" cy="909736"/>
          </a:xfrm>
          <a:prstGeom prst="rect">
            <a:avLst/>
          </a:prstGeom>
          <a:noFill/>
        </p:spPr>
        <p:txBody>
          <a:bodyPr wrap="square">
            <a:spAutoFit/>
          </a:bodyPr>
          <a:lstStyle/>
          <a:p>
            <a:pPr>
              <a:lnSpc>
                <a:spcPts val="1300"/>
              </a:lnSpc>
            </a:pPr>
            <a:r>
              <a:rPr lang="en-ZA" sz="1050" b="1" dirty="0">
                <a:solidFill>
                  <a:srgbClr val="007277"/>
                </a:solidFill>
                <a:latin typeface="Century Gothic" panose="020B0502020202020204" pitchFamily="34" charset="0"/>
              </a:rPr>
              <a:t>KATEGESE </a:t>
            </a:r>
          </a:p>
          <a:p>
            <a:pPr>
              <a:lnSpc>
                <a:spcPts val="1300"/>
              </a:lnSpc>
            </a:pPr>
            <a:r>
              <a:rPr lang="en-US" sz="900" b="1" dirty="0">
                <a:latin typeface="Century Gothic" panose="020B0502020202020204" pitchFamily="34" charset="0"/>
              </a:rPr>
              <a:t>3jr - Gr R:  10:00 </a:t>
            </a:r>
            <a:r>
              <a:rPr lang="en-US" sz="900" b="1" dirty="0" err="1">
                <a:latin typeface="Century Gothic" panose="020B0502020202020204" pitchFamily="34" charset="0"/>
              </a:rPr>
              <a:t>Kleuterkerk</a:t>
            </a:r>
            <a:br>
              <a:rPr lang="en-US" sz="900" b="1" dirty="0">
                <a:latin typeface="Century Gothic" panose="020B0502020202020204" pitchFamily="34" charset="0"/>
              </a:rPr>
            </a:br>
            <a:r>
              <a:rPr lang="en-US" sz="900" b="1" dirty="0">
                <a:latin typeface="Century Gothic" panose="020B0502020202020204" pitchFamily="34" charset="0"/>
              </a:rPr>
              <a:t>Gr 1 – 3:    09:00 in </a:t>
            </a:r>
            <a:r>
              <a:rPr lang="en-US" sz="900" b="1" dirty="0" err="1">
                <a:latin typeface="Century Gothic" panose="020B0502020202020204" pitchFamily="34" charset="0"/>
              </a:rPr>
              <a:t>Borrelklub</a:t>
            </a:r>
            <a:br>
              <a:rPr lang="en-US" sz="900" b="1" dirty="0">
                <a:latin typeface="Century Gothic" panose="020B0502020202020204" pitchFamily="34" charset="0"/>
              </a:rPr>
            </a:br>
            <a:r>
              <a:rPr lang="en-US" sz="900" b="1" dirty="0">
                <a:latin typeface="Century Gothic" panose="020B0502020202020204" pitchFamily="34" charset="0"/>
              </a:rPr>
              <a:t>Gr 4 – 6:    09:00 in </a:t>
            </a:r>
            <a:r>
              <a:rPr lang="en-US" sz="900" b="1" dirty="0" err="1">
                <a:latin typeface="Century Gothic" panose="020B0502020202020204" pitchFamily="34" charset="0"/>
              </a:rPr>
              <a:t>Klipkerk</a:t>
            </a:r>
            <a:br>
              <a:rPr lang="en-US" sz="900" b="1" dirty="0">
                <a:latin typeface="Century Gothic" panose="020B0502020202020204" pitchFamily="34" charset="0"/>
              </a:rPr>
            </a:br>
            <a:r>
              <a:rPr lang="en-US" sz="900" b="1" dirty="0">
                <a:latin typeface="Century Gothic" panose="020B0502020202020204" pitchFamily="34" charset="0"/>
              </a:rPr>
              <a:t>Gr 7 – 11:  18:00 </a:t>
            </a:r>
            <a:r>
              <a:rPr lang="en-US" sz="900" b="1" dirty="0" err="1">
                <a:latin typeface="Century Gothic" panose="020B0502020202020204" pitchFamily="34" charset="0"/>
              </a:rPr>
              <a:t>tydens</a:t>
            </a:r>
            <a:r>
              <a:rPr lang="en-US" sz="900" b="1" dirty="0">
                <a:latin typeface="Century Gothic" panose="020B0502020202020204" pitchFamily="34" charset="0"/>
              </a:rPr>
              <a:t> </a:t>
            </a:r>
            <a:r>
              <a:rPr lang="en-US" sz="900" b="1" dirty="0" err="1">
                <a:latin typeface="Century Gothic" panose="020B0502020202020204" pitchFamily="34" charset="0"/>
              </a:rPr>
              <a:t>Kuierkerk</a:t>
            </a:r>
            <a:r>
              <a:rPr lang="en-US" sz="900" b="1" dirty="0">
                <a:latin typeface="Century Gothic" panose="020B0502020202020204" pitchFamily="34" charset="0"/>
              </a:rPr>
              <a:t> in </a:t>
            </a:r>
            <a:r>
              <a:rPr lang="en-US" sz="900" b="1" dirty="0" err="1">
                <a:latin typeface="Century Gothic" panose="020B0502020202020204" pitchFamily="34" charset="0"/>
              </a:rPr>
              <a:t>kerkgebou</a:t>
            </a:r>
            <a:r>
              <a:rPr lang="en-US" sz="900" b="1" dirty="0">
                <a:latin typeface="Century Gothic" panose="020B0502020202020204" pitchFamily="34" charset="0"/>
              </a:rPr>
              <a:t> </a:t>
            </a:r>
            <a:r>
              <a:rPr lang="en-US" sz="900" dirty="0" err="1">
                <a:latin typeface="Century Gothic" panose="020B0502020202020204" pitchFamily="34" charset="0"/>
              </a:rPr>
              <a:t>en</a:t>
            </a:r>
            <a:r>
              <a:rPr lang="en-US" sz="900" dirty="0">
                <a:latin typeface="Century Gothic" panose="020B0502020202020204" pitchFamily="34" charset="0"/>
              </a:rPr>
              <a:t> </a:t>
            </a:r>
            <a:r>
              <a:rPr lang="en-US" sz="900" dirty="0" err="1">
                <a:latin typeface="Century Gothic" panose="020B0502020202020204" pitchFamily="34" charset="0"/>
              </a:rPr>
              <a:t>daarna</a:t>
            </a:r>
            <a:r>
              <a:rPr lang="en-US" sz="900" dirty="0">
                <a:latin typeface="Century Gothic" panose="020B0502020202020204" pitchFamily="34" charset="0"/>
              </a:rPr>
              <a:t> in </a:t>
            </a:r>
            <a:r>
              <a:rPr lang="en-US" sz="900" dirty="0" err="1">
                <a:latin typeface="Century Gothic" panose="020B0502020202020204" pitchFamily="34" charset="0"/>
              </a:rPr>
              <a:t>graadgroepe</a:t>
            </a:r>
            <a:r>
              <a:rPr lang="en-US" sz="900" dirty="0">
                <a:latin typeface="Century Gothic" panose="020B0502020202020204" pitchFamily="34" charset="0"/>
              </a:rPr>
              <a:t>.</a:t>
            </a:r>
          </a:p>
        </p:txBody>
      </p:sp>
      <p:pic>
        <p:nvPicPr>
          <p:cNvPr id="11" name="Picture 10">
            <a:extLst>
              <a:ext uri="{FF2B5EF4-FFF2-40B4-BE49-F238E27FC236}">
                <a16:creationId xmlns:a16="http://schemas.microsoft.com/office/drawing/2014/main" id="{A6FB6044-55C3-714A-48E6-7C9CDF0BDCAA}"/>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contrast="-20000"/>
                    </a14:imgEffect>
                  </a14:imgLayer>
                </a14:imgProps>
              </a:ext>
            </a:extLst>
          </a:blip>
          <a:stretch>
            <a:fillRect/>
          </a:stretch>
        </p:blipFill>
        <p:spPr>
          <a:xfrm>
            <a:off x="74953" y="15063"/>
            <a:ext cx="5184000" cy="2104904"/>
          </a:xfrm>
          <a:prstGeom prst="rect">
            <a:avLst/>
          </a:prstGeom>
        </p:spPr>
      </p:pic>
      <p:sp>
        <p:nvSpPr>
          <p:cNvPr id="15" name="TextBox 14">
            <a:extLst>
              <a:ext uri="{FF2B5EF4-FFF2-40B4-BE49-F238E27FC236}">
                <a16:creationId xmlns:a16="http://schemas.microsoft.com/office/drawing/2014/main" id="{FFBCF540-72F1-A47B-9DBF-03B6E9097C06}"/>
              </a:ext>
            </a:extLst>
          </p:cNvPr>
          <p:cNvSpPr txBox="1"/>
          <p:nvPr/>
        </p:nvSpPr>
        <p:spPr>
          <a:xfrm>
            <a:off x="4035170" y="1676840"/>
            <a:ext cx="1247215" cy="453394"/>
          </a:xfrm>
          <a:prstGeom prst="rect">
            <a:avLst/>
          </a:prstGeom>
          <a:noFill/>
        </p:spPr>
        <p:txBody>
          <a:bodyPr wrap="square" rtlCol="0">
            <a:spAutoFit/>
          </a:bodyPr>
          <a:lstStyle/>
          <a:p>
            <a:pPr algn="r">
              <a:lnSpc>
                <a:spcPts val="1400"/>
              </a:lnSpc>
            </a:pPr>
            <a:r>
              <a:rPr lang="en-US" sz="1100" dirty="0">
                <a:solidFill>
                  <a:srgbClr val="008082"/>
                </a:solidFill>
              </a:rPr>
              <a:t>Ons is ‘n</a:t>
            </a:r>
            <a:r>
              <a:rPr lang="en-US" sz="1400" dirty="0">
                <a:solidFill>
                  <a:srgbClr val="008082"/>
                </a:solidFill>
              </a:rPr>
              <a:t> </a:t>
            </a:r>
            <a:r>
              <a:rPr lang="en-US" sz="1400" dirty="0" err="1">
                <a:solidFill>
                  <a:srgbClr val="008082"/>
                </a:solidFill>
                <a:latin typeface="Script MT Bold" panose="03040602040607080904" pitchFamily="66" charset="0"/>
              </a:rPr>
              <a:t>familie</a:t>
            </a:r>
            <a:r>
              <a:rPr lang="en-US" sz="1400" dirty="0">
                <a:solidFill>
                  <a:srgbClr val="008082"/>
                </a:solidFill>
              </a:rPr>
              <a:t> </a:t>
            </a:r>
            <a:r>
              <a:rPr lang="en-US" sz="1100" dirty="0">
                <a:solidFill>
                  <a:srgbClr val="008082"/>
                </a:solidFill>
              </a:rPr>
              <a:t>vol</a:t>
            </a:r>
            <a:r>
              <a:rPr lang="en-US" sz="1400" dirty="0">
                <a:solidFill>
                  <a:srgbClr val="008082"/>
                </a:solidFill>
              </a:rPr>
              <a:t> </a:t>
            </a:r>
            <a:r>
              <a:rPr lang="en-US" sz="1400" dirty="0" err="1">
                <a:solidFill>
                  <a:srgbClr val="008082"/>
                </a:solidFill>
                <a:latin typeface="Script MT Bold" panose="03040602040607080904" pitchFamily="66" charset="0"/>
              </a:rPr>
              <a:t>liefde</a:t>
            </a:r>
            <a:endParaRPr lang="en-ZA" sz="1400" dirty="0">
              <a:solidFill>
                <a:srgbClr val="008082"/>
              </a:solidFill>
              <a:latin typeface="Script MT Bold" panose="03040602040607080904" pitchFamily="66" charset="0"/>
            </a:endParaRPr>
          </a:p>
        </p:txBody>
      </p:sp>
      <p:sp>
        <p:nvSpPr>
          <p:cNvPr id="7" name="TextBox 6">
            <a:extLst>
              <a:ext uri="{FF2B5EF4-FFF2-40B4-BE49-F238E27FC236}">
                <a16:creationId xmlns:a16="http://schemas.microsoft.com/office/drawing/2014/main" id="{B139C8AB-924E-E1FB-F19B-40C162797DF3}"/>
              </a:ext>
            </a:extLst>
          </p:cNvPr>
          <p:cNvSpPr txBox="1"/>
          <p:nvPr/>
        </p:nvSpPr>
        <p:spPr>
          <a:xfrm>
            <a:off x="2958828" y="3102108"/>
            <a:ext cx="2243215" cy="614399"/>
          </a:xfrm>
          <a:prstGeom prst="rect">
            <a:avLst/>
          </a:prstGeom>
          <a:noFill/>
        </p:spPr>
        <p:txBody>
          <a:bodyPr wrap="square" rtlCol="0">
            <a:spAutoFit/>
          </a:bodyPr>
          <a:lstStyle/>
          <a:p>
            <a:pPr>
              <a:lnSpc>
                <a:spcPts val="1400"/>
              </a:lnSpc>
            </a:pPr>
            <a:r>
              <a:rPr lang="af-ZA" sz="1000" b="1" dirty="0">
                <a:latin typeface="Century Gothic" pitchFamily="34" charset="0"/>
              </a:rPr>
              <a:t>Prediker</a:t>
            </a:r>
            <a:r>
              <a:rPr lang="en-US" sz="1000" b="1" dirty="0">
                <a:latin typeface="Century Gothic" pitchFamily="34" charset="0"/>
              </a:rPr>
              <a:t>:  </a:t>
            </a:r>
            <a:r>
              <a:rPr lang="en-US" sz="1000" dirty="0">
                <a:latin typeface="Century Gothic" pitchFamily="34" charset="0"/>
              </a:rPr>
              <a:t> Dean Bentley</a:t>
            </a:r>
          </a:p>
          <a:p>
            <a:pPr>
              <a:lnSpc>
                <a:spcPts val="1400"/>
              </a:lnSpc>
            </a:pPr>
            <a:r>
              <a:rPr lang="af-ZA" sz="1000" b="1" dirty="0">
                <a:latin typeface="Century Gothic" pitchFamily="34" charset="0"/>
              </a:rPr>
              <a:t>Skrif</a:t>
            </a:r>
            <a:r>
              <a:rPr lang="af-ZA" sz="1000" dirty="0">
                <a:latin typeface="Century Gothic" pitchFamily="34" charset="0"/>
              </a:rPr>
              <a:t>:	 1 Samuel 17</a:t>
            </a:r>
          </a:p>
          <a:p>
            <a:pPr>
              <a:lnSpc>
                <a:spcPts val="1400"/>
              </a:lnSpc>
            </a:pPr>
            <a:r>
              <a:rPr lang="af-ZA" sz="1000" b="1" dirty="0">
                <a:latin typeface="Century Gothic" pitchFamily="34" charset="0"/>
              </a:rPr>
              <a:t>Tema:</a:t>
            </a:r>
            <a:r>
              <a:rPr lang="af-ZA" sz="1000" dirty="0">
                <a:latin typeface="Century Gothic" pitchFamily="34" charset="0"/>
              </a:rPr>
              <a:t>	 God gee moed</a:t>
            </a:r>
            <a:endParaRPr lang="af-ZA" sz="900" dirty="0">
              <a:latin typeface="Century Gothic" pitchFamily="34" charset="0"/>
            </a:endParaRPr>
          </a:p>
        </p:txBody>
      </p:sp>
      <p:sp>
        <p:nvSpPr>
          <p:cNvPr id="10" name="TextBox 9">
            <a:extLst>
              <a:ext uri="{FF2B5EF4-FFF2-40B4-BE49-F238E27FC236}">
                <a16:creationId xmlns:a16="http://schemas.microsoft.com/office/drawing/2014/main" id="{C010F3BF-EAE9-E495-7611-0E5A5CF1793B}"/>
              </a:ext>
            </a:extLst>
          </p:cNvPr>
          <p:cNvSpPr txBox="1"/>
          <p:nvPr/>
        </p:nvSpPr>
        <p:spPr>
          <a:xfrm>
            <a:off x="43599" y="3792614"/>
            <a:ext cx="5232798" cy="646908"/>
          </a:xfrm>
          <a:prstGeom prst="rect">
            <a:avLst/>
          </a:prstGeom>
          <a:noFill/>
        </p:spPr>
        <p:txBody>
          <a:bodyPr wrap="square" rtlCol="0">
            <a:spAutoFit/>
          </a:bodyPr>
          <a:lstStyle/>
          <a:p>
            <a:pPr algn="just">
              <a:lnSpc>
                <a:spcPts val="1100"/>
              </a:lnSpc>
            </a:pPr>
            <a:r>
              <a:rPr lang="en-ZA" sz="900" b="0" i="0" u="none" strike="noStrike" baseline="0" dirty="0">
                <a:latin typeface="Century Gothic" panose="020B0502020202020204" pitchFamily="34" charset="0"/>
              </a:rPr>
              <a:t>Die </a:t>
            </a:r>
            <a:r>
              <a:rPr lang="en-ZA" sz="900" b="0" i="0" u="none" strike="noStrike" baseline="0" dirty="0" err="1">
                <a:latin typeface="Century Gothic" panose="020B0502020202020204" pitchFamily="34" charset="0"/>
              </a:rPr>
              <a:t>Spesiale</a:t>
            </a:r>
            <a:r>
              <a:rPr lang="en-ZA" sz="900" b="0" i="0" u="none" strike="noStrike" baseline="0" dirty="0">
                <a:latin typeface="Century Gothic" panose="020B0502020202020204" pitchFamily="34" charset="0"/>
              </a:rPr>
              <a:t> </a:t>
            </a:r>
            <a:r>
              <a:rPr lang="en-ZA" sz="900" b="0" i="0" u="none" strike="noStrike" baseline="0" dirty="0" err="1">
                <a:latin typeface="Century Gothic" panose="020B0502020202020204" pitchFamily="34" charset="0"/>
              </a:rPr>
              <a:t>deurkollekte</a:t>
            </a:r>
            <a:r>
              <a:rPr lang="en-ZA" sz="900" b="0" i="0" u="none" strike="noStrike" baseline="0" dirty="0">
                <a:latin typeface="Century Gothic" panose="020B0502020202020204" pitchFamily="34" charset="0"/>
              </a:rPr>
              <a:t> </a:t>
            </a:r>
            <a:r>
              <a:rPr lang="en-ZA" sz="900" b="0" i="0" u="none" strike="noStrike" baseline="0" dirty="0" err="1">
                <a:latin typeface="Century Gothic" panose="020B0502020202020204" pitchFamily="34" charset="0"/>
              </a:rPr>
              <a:t>gaan</a:t>
            </a:r>
            <a:r>
              <a:rPr lang="en-ZA" sz="900" b="0" i="0" u="none" strike="noStrike" baseline="0" dirty="0">
                <a:latin typeface="Century Gothic" panose="020B0502020202020204" pitchFamily="34" charset="0"/>
              </a:rPr>
              <a:t> </a:t>
            </a:r>
            <a:r>
              <a:rPr lang="en-ZA" sz="900" b="0" i="0" u="none" strike="noStrike" baseline="0" dirty="0" err="1">
                <a:latin typeface="Century Gothic" panose="020B0502020202020204" pitchFamily="34" charset="0"/>
              </a:rPr>
              <a:t>vandag</a:t>
            </a:r>
            <a:r>
              <a:rPr lang="en-ZA" sz="900" b="0" i="0" u="none" strike="noStrike" baseline="0" dirty="0">
                <a:latin typeface="Century Gothic" panose="020B0502020202020204" pitchFamily="34" charset="0"/>
              </a:rPr>
              <a:t> </a:t>
            </a:r>
            <a:r>
              <a:rPr lang="en-ZA" sz="900" b="0" i="0" u="none" strike="noStrike" baseline="0" dirty="0" err="1">
                <a:latin typeface="Century Gothic" panose="020B0502020202020204" pitchFamily="34" charset="0"/>
              </a:rPr>
              <a:t>vir</a:t>
            </a:r>
            <a:r>
              <a:rPr lang="en-ZA" sz="900" b="0" i="0" u="none" strike="noStrike" baseline="0" dirty="0">
                <a:latin typeface="Century Gothic" panose="020B0502020202020204" pitchFamily="34" charset="0"/>
              </a:rPr>
              <a:t> </a:t>
            </a:r>
            <a:r>
              <a:rPr lang="en-ZA" sz="900" b="1" i="0" u="none" strike="noStrike" baseline="0" dirty="0">
                <a:latin typeface="Century Gothic" panose="020B0502020202020204" pitchFamily="34" charset="0"/>
              </a:rPr>
              <a:t>Benevolent Park</a:t>
            </a:r>
            <a:r>
              <a:rPr lang="en-ZA" sz="900" b="0" i="0" u="none" strike="noStrike" baseline="0" dirty="0">
                <a:latin typeface="Century Gothic" panose="020B0502020202020204" pitchFamily="34" charset="0"/>
              </a:rPr>
              <a:t>.</a:t>
            </a:r>
            <a:r>
              <a:rPr lang="en-ZA" sz="900" b="0" i="1" u="none" strike="noStrike" baseline="0" dirty="0">
                <a:latin typeface="Century Gothic" panose="020B0502020202020204" pitchFamily="34" charset="0"/>
              </a:rPr>
              <a:t> </a:t>
            </a:r>
            <a:r>
              <a:rPr lang="nl-NL" sz="900" i="1" dirty="0">
                <a:latin typeface="Century Gothic" pitchFamily="34" charset="0"/>
              </a:rPr>
              <a:t>‘n Groep vroue het meer as 30 jaar gelede, in samewerking met Rotary, die sentrum gestig. Die Sentrum lewer 'n belangrike gemeenskapsdiens deur na die behoeftes van bejaardes en gestremdes om te sien.</a:t>
            </a:r>
            <a:endParaRPr lang="en-ZA" sz="900" b="0" i="0" u="none" strike="noStrike" baseline="0" dirty="0">
              <a:latin typeface="Century Gothic" panose="020B0502020202020204" pitchFamily="34" charset="0"/>
            </a:endParaRPr>
          </a:p>
        </p:txBody>
      </p:sp>
    </p:spTree>
    <p:extLst>
      <p:ext uri="{BB962C8B-B14F-4D97-AF65-F5344CB8AC3E}">
        <p14:creationId xmlns:p14="http://schemas.microsoft.com/office/powerpoint/2010/main" val="2422524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Table 17">
            <a:extLst>
              <a:ext uri="{FF2B5EF4-FFF2-40B4-BE49-F238E27FC236}">
                <a16:creationId xmlns:a16="http://schemas.microsoft.com/office/drawing/2014/main" id="{61DD6207-C92F-FA28-AF4B-57B8A78F55EE}"/>
              </a:ext>
            </a:extLst>
          </p:cNvPr>
          <p:cNvGraphicFramePr>
            <a:graphicFrameLocks noGrp="1"/>
          </p:cNvGraphicFramePr>
          <p:nvPr>
            <p:extLst>
              <p:ext uri="{D42A27DB-BD31-4B8C-83A1-F6EECF244321}">
                <p14:modId xmlns:p14="http://schemas.microsoft.com/office/powerpoint/2010/main" val="1918570912"/>
              </p:ext>
            </p:extLst>
          </p:nvPr>
        </p:nvGraphicFramePr>
        <p:xfrm>
          <a:off x="105307" y="456368"/>
          <a:ext cx="5078272" cy="2137080"/>
        </p:xfrm>
        <a:graphic>
          <a:graphicData uri="http://schemas.openxmlformats.org/drawingml/2006/table">
            <a:tbl>
              <a:tblPr firstRow="1" bandRow="1">
                <a:tableStyleId>{5C22544A-7EE6-4342-B048-85BDC9FD1C3A}</a:tableStyleId>
              </a:tblPr>
              <a:tblGrid>
                <a:gridCol w="1113893">
                  <a:extLst>
                    <a:ext uri="{9D8B030D-6E8A-4147-A177-3AD203B41FA5}">
                      <a16:colId xmlns:a16="http://schemas.microsoft.com/office/drawing/2014/main" val="20000"/>
                    </a:ext>
                  </a:extLst>
                </a:gridCol>
                <a:gridCol w="2030994">
                  <a:extLst>
                    <a:ext uri="{9D8B030D-6E8A-4147-A177-3AD203B41FA5}">
                      <a16:colId xmlns:a16="http://schemas.microsoft.com/office/drawing/2014/main" val="20001"/>
                    </a:ext>
                  </a:extLst>
                </a:gridCol>
                <a:gridCol w="1933385">
                  <a:extLst>
                    <a:ext uri="{9D8B030D-6E8A-4147-A177-3AD203B41FA5}">
                      <a16:colId xmlns:a16="http://schemas.microsoft.com/office/drawing/2014/main" val="20002"/>
                    </a:ext>
                  </a:extLst>
                </a:gridCol>
              </a:tblGrid>
              <a:tr h="427416">
                <a:tc>
                  <a:txBody>
                    <a:bodyPr/>
                    <a:lstStyle/>
                    <a:p>
                      <a:pPr>
                        <a:lnSpc>
                          <a:spcPts val="1300"/>
                        </a:lnSpc>
                      </a:pPr>
                      <a:r>
                        <a:rPr lang="en-ZA" sz="900" b="1" dirty="0">
                          <a:solidFill>
                            <a:schemeClr val="tx1"/>
                          </a:solidFill>
                          <a:latin typeface="Century Gothic" pitchFamily="34" charset="0"/>
                        </a:rPr>
                        <a:t>MAANDAG</a:t>
                      </a:r>
                    </a:p>
                    <a:p>
                      <a:pPr marL="228600" indent="-228600">
                        <a:lnSpc>
                          <a:spcPts val="1300"/>
                        </a:lnSpc>
                        <a:buNone/>
                      </a:pPr>
                      <a:r>
                        <a:rPr lang="en-ZA" sz="900" b="0" baseline="0" dirty="0">
                          <a:solidFill>
                            <a:schemeClr val="tx1"/>
                          </a:solidFill>
                          <a:latin typeface="Century Gothic" pitchFamily="34" charset="0"/>
                        </a:rPr>
                        <a:t>2 </a:t>
                      </a:r>
                      <a:r>
                        <a:rPr lang="en-ZA" sz="900" b="0" baseline="0" dirty="0" err="1">
                          <a:solidFill>
                            <a:schemeClr val="tx1"/>
                          </a:solidFill>
                          <a:latin typeface="Century Gothic" pitchFamily="34" charset="0"/>
                        </a:rPr>
                        <a:t>Maart</a:t>
                      </a:r>
                      <a:endParaRPr lang="en-ZA" sz="900" b="0" dirty="0">
                        <a:solidFill>
                          <a:schemeClr val="tx1"/>
                        </a:solidFill>
                        <a:latin typeface="Century Gothic" pitchFamily="34" charset="0"/>
                      </a:endParaRPr>
                    </a:p>
                  </a:txBody>
                  <a:tcPr marL="95282" marR="95282" marT="47641" marB="47641"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ts val="1300"/>
                        </a:lnSpc>
                        <a:spcBef>
                          <a:spcPts val="0"/>
                        </a:spcBef>
                        <a:spcAft>
                          <a:spcPts val="0"/>
                        </a:spcAft>
                        <a:buClrTx/>
                        <a:buSzTx/>
                        <a:buFontTx/>
                        <a:buNone/>
                        <a:tabLst/>
                        <a:defRPr/>
                      </a:pPr>
                      <a:r>
                        <a:rPr lang="en-US" sz="900" b="0" dirty="0">
                          <a:solidFill>
                            <a:schemeClr val="tx1"/>
                          </a:solidFill>
                          <a:latin typeface="Century Gothic" pitchFamily="34" charset="0"/>
                        </a:rPr>
                        <a:t>09:00 </a:t>
                      </a:r>
                      <a:r>
                        <a:rPr lang="en-US" sz="900" b="0" dirty="0" err="1">
                          <a:solidFill>
                            <a:schemeClr val="tx1"/>
                          </a:solidFill>
                          <a:latin typeface="Century Gothic" pitchFamily="34" charset="0"/>
                        </a:rPr>
                        <a:t>Omgeebediening</a:t>
                      </a:r>
                      <a:endParaRPr lang="en-ZA" sz="900" b="0" dirty="0">
                        <a:solidFill>
                          <a:schemeClr val="tx1"/>
                        </a:solidFill>
                        <a:latin typeface="Century Gothic" pitchFamily="34" charset="0"/>
                      </a:endParaRPr>
                    </a:p>
                  </a:txBody>
                  <a:tcPr marL="95282" marR="95282" marT="47641" marB="47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72000" marR="0" lvl="0" indent="0" algn="l" defTabSz="532729" rtl="0" eaLnBrk="1" fontAlgn="auto" latinLnBrk="0" hangingPunct="1">
                        <a:lnSpc>
                          <a:spcPct val="100000"/>
                        </a:lnSpc>
                        <a:spcBef>
                          <a:spcPts val="0"/>
                        </a:spcBef>
                        <a:spcAft>
                          <a:spcPts val="0"/>
                        </a:spcAft>
                        <a:buClrTx/>
                        <a:buSzTx/>
                        <a:buFontTx/>
                        <a:buNone/>
                        <a:tabLst/>
                        <a:defRPr/>
                      </a:pPr>
                      <a:endParaRPr lang="en-ZA" sz="900" b="0" dirty="0">
                        <a:solidFill>
                          <a:schemeClr val="tx1"/>
                        </a:solidFill>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27416">
                <a:tc>
                  <a:txBody>
                    <a:bodyPr/>
                    <a:lstStyle/>
                    <a:p>
                      <a:pPr>
                        <a:lnSpc>
                          <a:spcPts val="1300"/>
                        </a:lnSpc>
                      </a:pPr>
                      <a:r>
                        <a:rPr lang="en-ZA" sz="900" b="1" dirty="0">
                          <a:solidFill>
                            <a:schemeClr val="tx1"/>
                          </a:solidFill>
                          <a:latin typeface="Century Gothic" pitchFamily="34" charset="0"/>
                        </a:rPr>
                        <a:t>DINSDAG</a:t>
                      </a:r>
                    </a:p>
                    <a:p>
                      <a:pPr marL="228600" indent="-228600">
                        <a:lnSpc>
                          <a:spcPts val="1300"/>
                        </a:lnSpc>
                        <a:buNone/>
                      </a:pPr>
                      <a:r>
                        <a:rPr lang="en-ZA" sz="900" b="0" dirty="0">
                          <a:solidFill>
                            <a:schemeClr val="tx1"/>
                          </a:solidFill>
                          <a:latin typeface="Century Gothic" pitchFamily="34" charset="0"/>
                        </a:rPr>
                        <a:t>3 </a:t>
                      </a:r>
                      <a:r>
                        <a:rPr lang="en-ZA" sz="900" b="0" dirty="0" err="1">
                          <a:solidFill>
                            <a:schemeClr val="tx1"/>
                          </a:solidFill>
                          <a:latin typeface="Century Gothic" pitchFamily="34" charset="0"/>
                        </a:rPr>
                        <a:t>Maart</a:t>
                      </a:r>
                      <a:endParaRPr lang="en-ZA" sz="900" b="0" dirty="0">
                        <a:solidFill>
                          <a:schemeClr val="tx1"/>
                        </a:solidFill>
                        <a:latin typeface="Century Gothic" pitchFamily="34" charset="0"/>
                      </a:endParaRPr>
                    </a:p>
                  </a:txBody>
                  <a:tcPr marL="95282" marR="95282" marT="47641" marB="47641"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lang="en-US" sz="900" b="0" dirty="0">
                          <a:solidFill>
                            <a:schemeClr val="tx1"/>
                          </a:solidFill>
                          <a:latin typeface="Century Gothic" pitchFamily="34" charset="0"/>
                        </a:rPr>
                        <a:t>10:00 </a:t>
                      </a:r>
                      <a:r>
                        <a:rPr lang="en-US" sz="900" b="0" dirty="0" err="1">
                          <a:solidFill>
                            <a:schemeClr val="tx1"/>
                          </a:solidFill>
                          <a:latin typeface="Century Gothic" pitchFamily="34" charset="0"/>
                        </a:rPr>
                        <a:t>Bybelstudie</a:t>
                      </a:r>
                      <a:r>
                        <a:rPr lang="en-US" sz="900" b="0" dirty="0">
                          <a:solidFill>
                            <a:schemeClr val="tx1"/>
                          </a:solidFill>
                          <a:latin typeface="Century Gothic" pitchFamily="34" charset="0"/>
                        </a:rPr>
                        <a:t> vir </a:t>
                      </a:r>
                      <a:r>
                        <a:rPr lang="en-US" sz="900" b="0" dirty="0" err="1">
                          <a:solidFill>
                            <a:schemeClr val="tx1"/>
                          </a:solidFill>
                          <a:latin typeface="Century Gothic" pitchFamily="34" charset="0"/>
                        </a:rPr>
                        <a:t>vroue</a:t>
                      </a:r>
                      <a:endParaRPr lang="en-ZA" sz="900" b="0" dirty="0">
                        <a:solidFill>
                          <a:schemeClr val="tx1"/>
                        </a:solidFill>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itchFamily="34" charset="0"/>
                        </a:rPr>
                        <a:t>13:00 </a:t>
                      </a:r>
                      <a:r>
                        <a:rPr lang="en-US" sz="900" b="0" dirty="0" err="1">
                          <a:solidFill>
                            <a:schemeClr val="tx1"/>
                          </a:solidFill>
                          <a:latin typeface="Century Gothic" pitchFamily="34" charset="0"/>
                        </a:rPr>
                        <a:t>Bloedbank</a:t>
                      </a:r>
                      <a:endParaRPr lang="en-ZA" sz="900" b="0" dirty="0">
                        <a:solidFill>
                          <a:schemeClr val="tx1"/>
                        </a:solidFill>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27416">
                <a:tc>
                  <a:txBody>
                    <a:bodyPr/>
                    <a:lstStyle/>
                    <a:p>
                      <a:pPr>
                        <a:lnSpc>
                          <a:spcPts val="1300"/>
                        </a:lnSpc>
                      </a:pPr>
                      <a:r>
                        <a:rPr lang="en-ZA" sz="900" b="1" dirty="0">
                          <a:solidFill>
                            <a:schemeClr val="tx1"/>
                          </a:solidFill>
                          <a:latin typeface="Century Gothic" pitchFamily="34" charset="0"/>
                        </a:rPr>
                        <a:t>WOENSDAG</a:t>
                      </a:r>
                    </a:p>
                    <a:p>
                      <a:pPr marL="228600" indent="-228600">
                        <a:lnSpc>
                          <a:spcPts val="1300"/>
                        </a:lnSpc>
                        <a:buNone/>
                      </a:pPr>
                      <a:r>
                        <a:rPr lang="en-ZA" sz="900" b="0" dirty="0">
                          <a:solidFill>
                            <a:schemeClr val="tx1"/>
                          </a:solidFill>
                          <a:latin typeface="Century Gothic" pitchFamily="34" charset="0"/>
                        </a:rPr>
                        <a:t>4 </a:t>
                      </a:r>
                      <a:r>
                        <a:rPr lang="en-ZA" sz="900" b="0" dirty="0" err="1">
                          <a:solidFill>
                            <a:schemeClr val="tx1"/>
                          </a:solidFill>
                          <a:latin typeface="Century Gothic" pitchFamily="34" charset="0"/>
                        </a:rPr>
                        <a:t>Maart</a:t>
                      </a:r>
                      <a:endParaRPr lang="en-ZA" sz="900" b="0" dirty="0">
                        <a:solidFill>
                          <a:schemeClr val="tx1"/>
                        </a:solidFill>
                        <a:latin typeface="Century Gothic" pitchFamily="34" charset="0"/>
                      </a:endParaRPr>
                    </a:p>
                  </a:txBody>
                  <a:tcPr marL="95282" marR="95282" marT="47641" marB="47641"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baseline="0" dirty="0">
                          <a:solidFill>
                            <a:schemeClr val="tx1"/>
                          </a:solidFill>
                          <a:latin typeface="Century Gothic" pitchFamily="34" charset="0"/>
                        </a:rPr>
                        <a:t>11:00 </a:t>
                      </a:r>
                      <a:r>
                        <a:rPr lang="en-US" sz="900" b="0" baseline="0" dirty="0" err="1">
                          <a:solidFill>
                            <a:schemeClr val="tx1"/>
                          </a:solidFill>
                          <a:latin typeface="Century Gothic" pitchFamily="34" charset="0"/>
                        </a:rPr>
                        <a:t>Bybelstudie</a:t>
                      </a:r>
                      <a:r>
                        <a:rPr lang="en-US" sz="900" b="0" baseline="0" dirty="0">
                          <a:solidFill>
                            <a:schemeClr val="tx1"/>
                          </a:solidFill>
                          <a:latin typeface="Century Gothic" pitchFamily="34" charset="0"/>
                        </a:rPr>
                        <a:t> vir seniors</a:t>
                      </a:r>
                      <a:endParaRPr lang="en-ZA" sz="900" b="0" baseline="0" dirty="0">
                        <a:solidFill>
                          <a:schemeClr val="tx1"/>
                        </a:solidFill>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72000" marR="0" lvl="0" indent="0" algn="l" defTabSz="532729"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itchFamily="34" charset="0"/>
                        </a:rPr>
                        <a:t>17:00 </a:t>
                      </a:r>
                      <a:r>
                        <a:rPr lang="en-US" sz="900" b="0" dirty="0" err="1">
                          <a:solidFill>
                            <a:schemeClr val="tx1"/>
                          </a:solidFill>
                          <a:latin typeface="Century Gothic" pitchFamily="34" charset="0"/>
                        </a:rPr>
                        <a:t>Bybelstudie</a:t>
                      </a:r>
                      <a:r>
                        <a:rPr lang="en-US" sz="900" b="0" dirty="0">
                          <a:solidFill>
                            <a:schemeClr val="tx1"/>
                          </a:solidFill>
                          <a:latin typeface="Century Gothic" pitchFamily="34" charset="0"/>
                        </a:rPr>
                        <a:t> (</a:t>
                      </a:r>
                      <a:r>
                        <a:rPr lang="en-US" sz="900" b="0" dirty="0" err="1">
                          <a:solidFill>
                            <a:schemeClr val="tx1"/>
                          </a:solidFill>
                          <a:latin typeface="Century Gothic" pitchFamily="34" charset="0"/>
                        </a:rPr>
                        <a:t>Danabaai</a:t>
                      </a:r>
                      <a:r>
                        <a:rPr lang="en-US" sz="900" b="0" dirty="0">
                          <a:solidFill>
                            <a:schemeClr val="tx1"/>
                          </a:solidFill>
                          <a:latin typeface="Century Gothic" pitchFamily="34" charset="0"/>
                        </a:rPr>
                        <a:t>)</a:t>
                      </a:r>
                    </a:p>
                    <a:p>
                      <a:pPr marL="72000" marR="0" lvl="0" indent="0" algn="l" defTabSz="532729"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itchFamily="34" charset="0"/>
                        </a:rPr>
                        <a:t>18:00 Jong </a:t>
                      </a:r>
                      <a:r>
                        <a:rPr lang="en-US" sz="900" b="0" dirty="0" err="1">
                          <a:solidFill>
                            <a:schemeClr val="tx1"/>
                          </a:solidFill>
                          <a:latin typeface="Century Gothic" pitchFamily="34" charset="0"/>
                        </a:rPr>
                        <a:t>volwassenes</a:t>
                      </a:r>
                      <a:endParaRPr lang="en-ZA" sz="900" b="0" dirty="0">
                        <a:solidFill>
                          <a:schemeClr val="tx1"/>
                        </a:solidFill>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47145471"/>
                  </a:ext>
                </a:extLst>
              </a:tr>
              <a:tr h="427416">
                <a:tc>
                  <a:txBody>
                    <a:bodyPr/>
                    <a:lstStyle/>
                    <a:p>
                      <a:pPr>
                        <a:lnSpc>
                          <a:spcPts val="1300"/>
                        </a:lnSpc>
                      </a:pPr>
                      <a:r>
                        <a:rPr lang="en-ZA" sz="900" b="1" dirty="0">
                          <a:solidFill>
                            <a:schemeClr val="tx1"/>
                          </a:solidFill>
                          <a:latin typeface="Century Gothic" pitchFamily="34" charset="0"/>
                        </a:rPr>
                        <a:t>DONDERDAG</a:t>
                      </a:r>
                    </a:p>
                    <a:p>
                      <a:pPr marL="228600" indent="-228600">
                        <a:lnSpc>
                          <a:spcPts val="1300"/>
                        </a:lnSpc>
                        <a:buNone/>
                      </a:pPr>
                      <a:r>
                        <a:rPr lang="en-ZA" sz="900" b="0" dirty="0">
                          <a:solidFill>
                            <a:schemeClr val="tx1"/>
                          </a:solidFill>
                          <a:latin typeface="Century Gothic" pitchFamily="34" charset="0"/>
                        </a:rPr>
                        <a:t>5 </a:t>
                      </a:r>
                      <a:r>
                        <a:rPr lang="en-ZA" sz="900" b="0" dirty="0" err="1">
                          <a:solidFill>
                            <a:schemeClr val="tx1"/>
                          </a:solidFill>
                          <a:latin typeface="Century Gothic" pitchFamily="34" charset="0"/>
                        </a:rPr>
                        <a:t>Maart</a:t>
                      </a:r>
                      <a:endParaRPr lang="en-ZA" sz="900" b="0" dirty="0">
                        <a:solidFill>
                          <a:schemeClr val="tx1"/>
                        </a:solidFill>
                        <a:latin typeface="Century Gothic" pitchFamily="34" charset="0"/>
                      </a:endParaRPr>
                    </a:p>
                  </a:txBody>
                  <a:tcPr marL="95282" marR="95282" marT="47641" marB="47641"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baseline="0" dirty="0">
                          <a:solidFill>
                            <a:schemeClr val="tx1"/>
                          </a:solidFill>
                          <a:latin typeface="Century Gothic" pitchFamily="34" charset="0"/>
                        </a:rPr>
                        <a:t>18:00 </a:t>
                      </a:r>
                      <a:r>
                        <a:rPr lang="en-US" sz="900" b="0" baseline="0" dirty="0" err="1">
                          <a:solidFill>
                            <a:schemeClr val="tx1"/>
                          </a:solidFill>
                          <a:latin typeface="Century Gothic" pitchFamily="34" charset="0"/>
                        </a:rPr>
                        <a:t>Mannegroep</a:t>
                      </a:r>
                      <a:endParaRPr lang="en-ZA" sz="900" b="0" baseline="0" dirty="0">
                        <a:solidFill>
                          <a:schemeClr val="tx1"/>
                        </a:solidFill>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72000" marR="0" indent="0" algn="l" defTabSz="914400" rtl="0" eaLnBrk="1" fontAlgn="auto" latinLnBrk="0" hangingPunct="1">
                        <a:lnSpc>
                          <a:spcPct val="100000"/>
                        </a:lnSpc>
                        <a:spcBef>
                          <a:spcPts val="0"/>
                        </a:spcBef>
                        <a:spcAft>
                          <a:spcPts val="0"/>
                        </a:spcAft>
                        <a:buClrTx/>
                        <a:buSzTx/>
                        <a:buFontTx/>
                        <a:buNone/>
                        <a:tabLst/>
                        <a:defRPr/>
                      </a:pPr>
                      <a:r>
                        <a:rPr lang="en-US" sz="900" b="0" baseline="0" dirty="0">
                          <a:solidFill>
                            <a:schemeClr val="tx1"/>
                          </a:solidFill>
                          <a:latin typeface="Century Gothic" pitchFamily="34" charset="0"/>
                        </a:rPr>
                        <a:t>19:00 Artspace in </a:t>
                      </a:r>
                      <a:r>
                        <a:rPr lang="en-US" sz="900" b="0" baseline="0" dirty="0" err="1">
                          <a:solidFill>
                            <a:schemeClr val="tx1"/>
                          </a:solidFill>
                          <a:latin typeface="Century Gothic" pitchFamily="34" charset="0"/>
                        </a:rPr>
                        <a:t>Klipkerk</a:t>
                      </a:r>
                      <a:br>
                        <a:rPr lang="en-US" sz="900" b="0" baseline="0" dirty="0">
                          <a:solidFill>
                            <a:schemeClr val="tx1"/>
                          </a:solidFill>
                          <a:latin typeface="Century Gothic" pitchFamily="34" charset="0"/>
                        </a:rPr>
                      </a:br>
                      <a:r>
                        <a:rPr lang="en-US" sz="900" b="0" baseline="0" dirty="0">
                          <a:solidFill>
                            <a:schemeClr val="tx1"/>
                          </a:solidFill>
                          <a:latin typeface="Century Gothic" pitchFamily="34" charset="0"/>
                        </a:rPr>
                        <a:t>(Christian-Peter Hiemstra)</a:t>
                      </a:r>
                      <a:endParaRPr lang="en-ZA" sz="900" b="0" baseline="0" dirty="0">
                        <a:solidFill>
                          <a:schemeClr val="tx1"/>
                        </a:solidFill>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7416">
                <a:tc>
                  <a:txBody>
                    <a:bodyPr/>
                    <a:lstStyle/>
                    <a:p>
                      <a:pPr>
                        <a:lnSpc>
                          <a:spcPts val="1300"/>
                        </a:lnSpc>
                      </a:pPr>
                      <a:r>
                        <a:rPr lang="en-ZA" sz="900" b="1" dirty="0">
                          <a:solidFill>
                            <a:schemeClr val="tx1"/>
                          </a:solidFill>
                          <a:latin typeface="Century Gothic" pitchFamily="34" charset="0"/>
                        </a:rPr>
                        <a:t>VRYDAG</a:t>
                      </a:r>
                    </a:p>
                    <a:p>
                      <a:pPr marL="228600" indent="-228600">
                        <a:lnSpc>
                          <a:spcPts val="1300"/>
                        </a:lnSpc>
                        <a:buNone/>
                      </a:pPr>
                      <a:r>
                        <a:rPr lang="en-ZA" sz="900" b="0" dirty="0">
                          <a:solidFill>
                            <a:schemeClr val="tx1"/>
                          </a:solidFill>
                          <a:latin typeface="Century Gothic" pitchFamily="34" charset="0"/>
                        </a:rPr>
                        <a:t>6 </a:t>
                      </a:r>
                      <a:r>
                        <a:rPr lang="en-ZA" sz="900" b="0" dirty="0" err="1">
                          <a:solidFill>
                            <a:schemeClr val="tx1"/>
                          </a:solidFill>
                          <a:latin typeface="Century Gothic" pitchFamily="34" charset="0"/>
                        </a:rPr>
                        <a:t>Maart</a:t>
                      </a:r>
                      <a:endParaRPr lang="en-ZA" sz="900" b="0" dirty="0">
                        <a:solidFill>
                          <a:schemeClr val="tx1"/>
                        </a:solidFill>
                        <a:latin typeface="Century Gothic" pitchFamily="34" charset="0"/>
                      </a:endParaRPr>
                    </a:p>
                  </a:txBody>
                  <a:tcPr marL="95282" marR="95282" marT="47641" marB="47641"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noProof="0" dirty="0">
                          <a:latin typeface="Century Gothic" pitchFamily="34" charset="0"/>
                        </a:rPr>
                        <a:t>06:00 </a:t>
                      </a:r>
                      <a:r>
                        <a:rPr lang="en-US" sz="900" noProof="0" dirty="0" err="1">
                          <a:latin typeface="Century Gothic" pitchFamily="34" charset="0"/>
                        </a:rPr>
                        <a:t>Wild@Heart</a:t>
                      </a:r>
                      <a:r>
                        <a:rPr lang="en-US" sz="900" noProof="0" dirty="0">
                          <a:latin typeface="Century Gothic" pitchFamily="34" charset="0"/>
                        </a:rPr>
                        <a:t> </a:t>
                      </a:r>
                      <a:r>
                        <a:rPr lang="en-US" sz="900" noProof="0" dirty="0" err="1">
                          <a:latin typeface="Century Gothic" pitchFamily="34" charset="0"/>
                        </a:rPr>
                        <a:t>Mannegroep</a:t>
                      </a:r>
                      <a:endParaRPr lang="en-US" sz="900" noProof="0" dirty="0">
                        <a:latin typeface="Century Gothic"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noProof="0" dirty="0">
                          <a:latin typeface="Century Gothic" pitchFamily="34" charset="0"/>
                        </a:rPr>
                        <a:t>08:00 </a:t>
                      </a:r>
                      <a:r>
                        <a:rPr lang="en-US" sz="900" noProof="0" dirty="0" err="1">
                          <a:latin typeface="Century Gothic" pitchFamily="34" charset="0"/>
                        </a:rPr>
                        <a:t>Wêreldbiddag</a:t>
                      </a:r>
                      <a:r>
                        <a:rPr lang="en-US" sz="900" noProof="0" dirty="0">
                          <a:latin typeface="Century Gothic" pitchFamily="34" charset="0"/>
                        </a:rPr>
                        <a:t> vir </a:t>
                      </a:r>
                      <a:r>
                        <a:rPr lang="en-US" sz="900" noProof="0" dirty="0" err="1">
                          <a:latin typeface="Century Gothic" pitchFamily="34" charset="0"/>
                        </a:rPr>
                        <a:t>vroue</a:t>
                      </a:r>
                      <a:endParaRPr lang="en-US" sz="900" noProof="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72000" algn="l"/>
                      <a:r>
                        <a:rPr lang="en-US" sz="900" dirty="0">
                          <a:latin typeface="Century Gothic" pitchFamily="34" charset="0"/>
                        </a:rPr>
                        <a:t>17:00 </a:t>
                      </a:r>
                      <a:r>
                        <a:rPr lang="en-US" sz="900" dirty="0" err="1">
                          <a:latin typeface="Century Gothic" pitchFamily="34" charset="0"/>
                        </a:rPr>
                        <a:t>Tentjieaand</a:t>
                      </a:r>
                      <a:endParaRPr lang="en-ZA" sz="900" dirty="0">
                        <a:latin typeface="Century Gothic"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2" name="Rectangle 1">
            <a:extLst>
              <a:ext uri="{FF2B5EF4-FFF2-40B4-BE49-F238E27FC236}">
                <a16:creationId xmlns:a16="http://schemas.microsoft.com/office/drawing/2014/main" id="{09102D6A-AC74-C227-FC6A-8E5F3C0A2194}"/>
              </a:ext>
            </a:extLst>
          </p:cNvPr>
          <p:cNvSpPr/>
          <p:nvPr/>
        </p:nvSpPr>
        <p:spPr>
          <a:xfrm>
            <a:off x="105307" y="122868"/>
            <a:ext cx="5112000" cy="337612"/>
          </a:xfrm>
          <a:prstGeom prst="rect">
            <a:avLst/>
          </a:prstGeom>
          <a:solidFill>
            <a:srgbClr val="E25B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Century Gothic" pitchFamily="34" charset="0"/>
              </a:rPr>
              <a:t>AKTIWITEITE VIR DIE WEEK</a:t>
            </a:r>
          </a:p>
        </p:txBody>
      </p:sp>
      <p:cxnSp>
        <p:nvCxnSpPr>
          <p:cNvPr id="22" name="Straight Connector 21"/>
          <p:cNvCxnSpPr>
            <a:cxnSpLocks/>
          </p:cNvCxnSpPr>
          <p:nvPr/>
        </p:nvCxnSpPr>
        <p:spPr>
          <a:xfrm flipH="1">
            <a:off x="2625498" y="2873210"/>
            <a:ext cx="0" cy="4644000"/>
          </a:xfrm>
          <a:prstGeom prst="line">
            <a:avLst/>
          </a:prstGeom>
        </p:spPr>
        <p:style>
          <a:lnRef idx="1">
            <a:schemeClr val="dk1"/>
          </a:lnRef>
          <a:fillRef idx="0">
            <a:schemeClr val="dk1"/>
          </a:fillRef>
          <a:effectRef idx="0">
            <a:schemeClr val="dk1"/>
          </a:effectRef>
          <a:fontRef idx="minor">
            <a:schemeClr val="tx1"/>
          </a:fontRef>
        </p:style>
      </p:cxnSp>
      <p:sp>
        <p:nvSpPr>
          <p:cNvPr id="13" name="Rectangle 12">
            <a:extLst>
              <a:ext uri="{FF2B5EF4-FFF2-40B4-BE49-F238E27FC236}">
                <a16:creationId xmlns:a16="http://schemas.microsoft.com/office/drawing/2014/main" id="{97C39EE1-337E-92F1-A264-DC442B0E0707}"/>
              </a:ext>
            </a:extLst>
          </p:cNvPr>
          <p:cNvSpPr/>
          <p:nvPr/>
        </p:nvSpPr>
        <p:spPr>
          <a:xfrm>
            <a:off x="91726" y="2597464"/>
            <a:ext cx="5148000" cy="360000"/>
          </a:xfrm>
          <a:prstGeom prst="rect">
            <a:avLst/>
          </a:prstGeom>
          <a:solidFill>
            <a:srgbClr val="0072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84" dirty="0">
              <a:latin typeface="Century Gothic" pitchFamily="34" charset="0"/>
            </a:endParaRPr>
          </a:p>
        </p:txBody>
      </p:sp>
      <p:sp>
        <p:nvSpPr>
          <p:cNvPr id="7" name="TextBox 6">
            <a:extLst>
              <a:ext uri="{FF2B5EF4-FFF2-40B4-BE49-F238E27FC236}">
                <a16:creationId xmlns:a16="http://schemas.microsoft.com/office/drawing/2014/main" id="{A70DF89A-C012-3FD6-5BB3-BAD6738E00FA}"/>
              </a:ext>
            </a:extLst>
          </p:cNvPr>
          <p:cNvSpPr txBox="1"/>
          <p:nvPr/>
        </p:nvSpPr>
        <p:spPr>
          <a:xfrm>
            <a:off x="30563" y="3647017"/>
            <a:ext cx="2592000" cy="1626023"/>
          </a:xfrm>
          <a:prstGeom prst="rect">
            <a:avLst/>
          </a:prstGeom>
          <a:noFill/>
        </p:spPr>
        <p:txBody>
          <a:bodyPr wrap="square">
            <a:spAutoFit/>
          </a:bodyPr>
          <a:lstStyle/>
          <a:p>
            <a:pPr lvl="0" algn="just" eaLnBrk="0" fontAlgn="base" hangingPunct="0">
              <a:spcBef>
                <a:spcPct val="0"/>
              </a:spcBef>
              <a:spcAft>
                <a:spcPct val="0"/>
              </a:spcAft>
            </a:pPr>
            <a:r>
              <a:rPr lang="en-ZA" sz="1050" b="1" dirty="0">
                <a:solidFill>
                  <a:srgbClr val="007277"/>
                </a:solidFill>
                <a:latin typeface="Century Gothic" panose="020B0502020202020204" pitchFamily="34" charset="0"/>
                <a:ea typeface="Calibri" pitchFamily="34" charset="0"/>
                <a:cs typeface="Arial" pitchFamily="34" charset="0"/>
              </a:rPr>
              <a:t>PASTORALE SPREEKKAMER</a:t>
            </a:r>
          </a:p>
          <a:p>
            <a:pPr algn="just">
              <a:lnSpc>
                <a:spcPts val="1200"/>
              </a:lnSpc>
            </a:pPr>
            <a:r>
              <a:rPr lang="af-ZA" sz="900" dirty="0">
                <a:latin typeface="Century Gothic" panose="020B0502020202020204" pitchFamily="34" charset="0"/>
                <a:ea typeface="Calibri" panose="020F0502020204030204" pitchFamily="34" charset="0"/>
                <a:cs typeface="Times New Roman" panose="02020603050405020304" pitchFamily="18" charset="0"/>
              </a:rPr>
              <a:t>Die pastorale spreekkamer bied</a:t>
            </a:r>
            <a:r>
              <a:rPr lang="af-ZA" sz="900" dirty="0">
                <a:effectLst/>
                <a:latin typeface="Century Gothic" panose="020B0502020202020204" pitchFamily="34" charset="0"/>
                <a:ea typeface="Calibri" panose="020F0502020204030204" pitchFamily="34" charset="0"/>
                <a:cs typeface="Times New Roman" panose="02020603050405020304" pitchFamily="18" charset="0"/>
              </a:rPr>
              <a:t> ’n veilige toevlu</a:t>
            </a:r>
            <a:r>
              <a:rPr lang="af-ZA" sz="900" dirty="0">
                <a:latin typeface="Century Gothic" panose="020B0502020202020204" pitchFamily="34" charset="0"/>
                <a:ea typeface="Calibri" panose="020F0502020204030204" pitchFamily="34" charset="0"/>
                <a:cs typeface="Times New Roman" panose="02020603050405020304" pitchFamily="18" charset="0"/>
              </a:rPr>
              <a:t>gsoord vir mense met n</a:t>
            </a:r>
            <a:r>
              <a:rPr lang="af-ZA" sz="900" dirty="0">
                <a:effectLst/>
                <a:latin typeface="Century Gothic" panose="020B0502020202020204" pitchFamily="34" charset="0"/>
                <a:ea typeface="Calibri" panose="020F0502020204030204" pitchFamily="34" charset="0"/>
                <a:cs typeface="Times New Roman" panose="02020603050405020304" pitchFamily="18" charset="0"/>
              </a:rPr>
              <a:t>eerslagtig-heid, persoonlike krisisse, f</a:t>
            </a:r>
            <a:r>
              <a:rPr lang="af-ZA" sz="900" dirty="0">
                <a:latin typeface="Century Gothic" panose="020B0502020202020204" pitchFamily="34" charset="0"/>
                <a:ea typeface="Calibri" panose="020F0502020204030204" pitchFamily="34" charset="0"/>
                <a:cs typeface="Times New Roman" panose="02020603050405020304" pitchFamily="18" charset="0"/>
              </a:rPr>
              <a:t>amilieprobleme, verhoudingsprobleme, huweliksprobleme, geloofsprobleme, werkskrisisse, rousmart, ens. </a:t>
            </a:r>
            <a:r>
              <a:rPr lang="en-ZA" sz="900" dirty="0">
                <a:latin typeface="Century Gothic" panose="020B0502020202020204" pitchFamily="34" charset="0"/>
                <a:ea typeface="Calibri" panose="020F0502020204030204" pitchFamily="34" charset="0"/>
                <a:cs typeface="Times New Roman" panose="02020603050405020304" pitchFamily="18" charset="0"/>
              </a:rPr>
              <a:t>Mense wat </a:t>
            </a:r>
            <a:r>
              <a:rPr lang="en-ZA" sz="900" dirty="0" err="1">
                <a:latin typeface="Century Gothic" panose="020B0502020202020204" pitchFamily="34" charset="0"/>
                <a:ea typeface="Calibri" panose="020F0502020204030204" pitchFamily="34" charset="0"/>
                <a:cs typeface="Times New Roman" panose="02020603050405020304" pitchFamily="18" charset="0"/>
              </a:rPr>
              <a:t>terapeutiese</a:t>
            </a:r>
            <a:r>
              <a:rPr lang="en-ZA" sz="900" dirty="0">
                <a:latin typeface="Century Gothic" panose="020B0502020202020204" pitchFamily="34" charset="0"/>
                <a:ea typeface="Calibri" panose="020F0502020204030204" pitchFamily="34" charset="0"/>
                <a:cs typeface="Times New Roman" panose="02020603050405020304" pitchFamily="18" charset="0"/>
              </a:rPr>
              <a:t> </a:t>
            </a:r>
            <a:r>
              <a:rPr lang="en-ZA" sz="900" dirty="0" err="1">
                <a:latin typeface="Century Gothic" panose="020B0502020202020204" pitchFamily="34" charset="0"/>
                <a:ea typeface="Calibri" panose="020F0502020204030204" pitchFamily="34" charset="0"/>
                <a:cs typeface="Times New Roman" panose="02020603050405020304" pitchFamily="18" charset="0"/>
              </a:rPr>
              <a:t>hulpverlening</a:t>
            </a:r>
            <a:r>
              <a:rPr lang="en-ZA" sz="900" dirty="0">
                <a:latin typeface="Century Gothic" panose="020B0502020202020204" pitchFamily="34" charset="0"/>
                <a:ea typeface="Calibri" panose="020F0502020204030204" pitchFamily="34" charset="0"/>
                <a:cs typeface="Times New Roman" panose="02020603050405020304" pitchFamily="18" charset="0"/>
              </a:rPr>
              <a:t> </a:t>
            </a:r>
            <a:r>
              <a:rPr lang="en-ZA" sz="900" dirty="0" err="1">
                <a:latin typeface="Century Gothic" panose="020B0502020202020204" pitchFamily="34" charset="0"/>
                <a:ea typeface="Calibri" panose="020F0502020204030204" pitchFamily="34" charset="0"/>
                <a:cs typeface="Times New Roman" panose="02020603050405020304" pitchFamily="18" charset="0"/>
              </a:rPr>
              <a:t>benodig</a:t>
            </a:r>
            <a:r>
              <a:rPr lang="en-ZA" sz="900" dirty="0">
                <a:latin typeface="Century Gothic" panose="020B0502020202020204" pitchFamily="34" charset="0"/>
                <a:ea typeface="Calibri" panose="020F0502020204030204" pitchFamily="34" charset="0"/>
                <a:cs typeface="Times New Roman" panose="02020603050405020304" pitchFamily="18" charset="0"/>
              </a:rPr>
              <a:t>, </a:t>
            </a:r>
            <a:r>
              <a:rPr lang="en-ZA" sz="900" dirty="0" err="1">
                <a:latin typeface="Century Gothic" panose="020B0502020202020204" pitchFamily="34" charset="0"/>
                <a:ea typeface="Calibri" panose="020F0502020204030204" pitchFamily="34" charset="0"/>
                <a:cs typeface="Times New Roman" panose="02020603050405020304" pitchFamily="18" charset="0"/>
              </a:rPr>
              <a:t>kan</a:t>
            </a:r>
            <a:r>
              <a:rPr lang="en-ZA" sz="900" dirty="0">
                <a:latin typeface="Century Gothic" panose="020B0502020202020204" pitchFamily="34" charset="0"/>
                <a:ea typeface="Calibri" panose="020F0502020204030204" pitchFamily="34" charset="0"/>
                <a:cs typeface="Times New Roman" panose="02020603050405020304" pitchFamily="18" charset="0"/>
              </a:rPr>
              <a:t> met </a:t>
            </a:r>
            <a:r>
              <a:rPr lang="en-ZA" sz="900" dirty="0" err="1">
                <a:latin typeface="Century Gothic" panose="020B0502020202020204" pitchFamily="34" charset="0"/>
                <a:ea typeface="Calibri" panose="020F0502020204030204" pitchFamily="34" charset="0"/>
                <a:cs typeface="Times New Roman" panose="02020603050405020304" pitchFamily="18" charset="0"/>
              </a:rPr>
              <a:t>vrymoedigheid</a:t>
            </a:r>
            <a:r>
              <a:rPr lang="en-ZA" sz="900" dirty="0">
                <a:latin typeface="Century Gothic" panose="020B0502020202020204" pitchFamily="34" charset="0"/>
                <a:ea typeface="Calibri" panose="020F0502020204030204" pitchFamily="34" charset="0"/>
                <a:cs typeface="Times New Roman" panose="02020603050405020304" pitchFamily="18" charset="0"/>
              </a:rPr>
              <a:t> ‘n </a:t>
            </a:r>
            <a:r>
              <a:rPr lang="en-ZA" sz="900" dirty="0" err="1">
                <a:latin typeface="Century Gothic" panose="020B0502020202020204" pitchFamily="34" charset="0"/>
                <a:ea typeface="Calibri" panose="020F0502020204030204" pitchFamily="34" charset="0"/>
                <a:cs typeface="Times New Roman" panose="02020603050405020304" pitchFamily="18" charset="0"/>
              </a:rPr>
              <a:t>afspraak</a:t>
            </a:r>
            <a:r>
              <a:rPr lang="en-ZA" sz="900" dirty="0">
                <a:latin typeface="Century Gothic" panose="020B0502020202020204" pitchFamily="34" charset="0"/>
                <a:ea typeface="Calibri" panose="020F0502020204030204" pitchFamily="34" charset="0"/>
                <a:cs typeface="Times New Roman" panose="02020603050405020304" pitchFamily="18" charset="0"/>
              </a:rPr>
              <a:t> maak by Dr. Ben Joubert  082 921 0348. </a:t>
            </a:r>
          </a:p>
        </p:txBody>
      </p:sp>
      <p:sp>
        <p:nvSpPr>
          <p:cNvPr id="16" name="Rectangle 15">
            <a:extLst>
              <a:ext uri="{FF2B5EF4-FFF2-40B4-BE49-F238E27FC236}">
                <a16:creationId xmlns:a16="http://schemas.microsoft.com/office/drawing/2014/main" id="{E97DA22A-EA91-4826-0B35-498D393EA62B}"/>
              </a:ext>
            </a:extLst>
          </p:cNvPr>
          <p:cNvSpPr/>
          <p:nvPr/>
        </p:nvSpPr>
        <p:spPr>
          <a:xfrm>
            <a:off x="35530" y="5278784"/>
            <a:ext cx="2592000" cy="1323376"/>
          </a:xfrm>
          <a:prstGeom prst="rect">
            <a:avLst/>
          </a:prstGeom>
        </p:spPr>
        <p:txBody>
          <a:bodyPr wrap="square">
            <a:spAutoFit/>
          </a:bodyPr>
          <a:lstStyle/>
          <a:p>
            <a:pPr algn="just">
              <a:lnSpc>
                <a:spcPts val="1300"/>
              </a:lnSpc>
            </a:pPr>
            <a:r>
              <a:rPr lang="en-ZA" sz="1050" b="1" dirty="0">
                <a:solidFill>
                  <a:srgbClr val="007277"/>
                </a:solidFill>
                <a:latin typeface="Century Gothic" panose="020B0502020202020204" pitchFamily="34" charset="0"/>
              </a:rPr>
              <a:t>GEBEDSBROKKIES</a:t>
            </a:r>
            <a:endParaRPr lang="en-ZA" sz="900" dirty="0">
              <a:solidFill>
                <a:srgbClr val="007277"/>
              </a:solidFill>
              <a:latin typeface="Century Gothic" panose="020B0502020202020204" pitchFamily="34" charset="0"/>
            </a:endParaRPr>
          </a:p>
          <a:p>
            <a:pPr algn="just">
              <a:lnSpc>
                <a:spcPts val="1200"/>
              </a:lnSpc>
            </a:pPr>
            <a:r>
              <a:rPr lang="nl-NL" sz="900" kern="100" dirty="0">
                <a:latin typeface="Century Gothic" panose="020B0502020202020204" pitchFamily="34" charset="0"/>
                <a:ea typeface="Aptos" panose="020B0004020202020204" pitchFamily="34" charset="0"/>
                <a:cs typeface="Times New Roman" panose="02020603050405020304" pitchFamily="18" charset="0"/>
              </a:rPr>
              <a:t>Hy sal word genoem word ...Vredevors ...Hy sal sy koninkryk in stand hou deur reg en geregtigheid, van nou af en vir altyd </a:t>
            </a:r>
          </a:p>
          <a:p>
            <a:pPr algn="just">
              <a:lnSpc>
                <a:spcPts val="1200"/>
              </a:lnSpc>
            </a:pPr>
            <a:r>
              <a:rPr lang="nl-NL" sz="900" kern="100" dirty="0">
                <a:latin typeface="Century Gothic" panose="020B0502020202020204" pitchFamily="34" charset="0"/>
                <a:ea typeface="Aptos" panose="020B0004020202020204" pitchFamily="34" charset="0"/>
                <a:cs typeface="Times New Roman" panose="02020603050405020304" pitchFamily="18" charset="0"/>
              </a:rPr>
              <a:t>Jesaja 9:5, 6b</a:t>
            </a:r>
          </a:p>
          <a:p>
            <a:pPr algn="just">
              <a:lnSpc>
                <a:spcPts val="1200"/>
              </a:lnSpc>
            </a:pPr>
            <a:r>
              <a:rPr lang="nl-NL" sz="900" kern="100" dirty="0">
                <a:latin typeface="Century Gothic" panose="020B0502020202020204" pitchFamily="34" charset="0"/>
                <a:ea typeface="Aptos" panose="020B0004020202020204" pitchFamily="34" charset="0"/>
                <a:cs typeface="Times New Roman" panose="02020603050405020304" pitchFamily="18" charset="0"/>
              </a:rPr>
              <a:t>Dit is beter om te bid met ñ hart sonder woorde as met woorde sonder ñ hart.</a:t>
            </a:r>
          </a:p>
          <a:p>
            <a:pPr algn="just">
              <a:lnSpc>
                <a:spcPts val="1200"/>
              </a:lnSpc>
            </a:pPr>
            <a:r>
              <a:rPr lang="nl-NL" sz="900" kern="100" dirty="0">
                <a:latin typeface="Century Gothic" panose="020B0502020202020204" pitchFamily="34" charset="0"/>
                <a:ea typeface="Aptos" panose="020B0004020202020204" pitchFamily="34" charset="0"/>
                <a:cs typeface="Times New Roman" panose="02020603050405020304" pitchFamily="18" charset="0"/>
              </a:rPr>
              <a:t>JOHN BUNYAN</a:t>
            </a:r>
          </a:p>
        </p:txBody>
      </p:sp>
      <p:cxnSp>
        <p:nvCxnSpPr>
          <p:cNvPr id="4" name="Straight Connector 3">
            <a:extLst>
              <a:ext uri="{FF2B5EF4-FFF2-40B4-BE49-F238E27FC236}">
                <a16:creationId xmlns:a16="http://schemas.microsoft.com/office/drawing/2014/main" id="{528B7FFB-B890-C461-1386-B6021483E7FC}"/>
              </a:ext>
            </a:extLst>
          </p:cNvPr>
          <p:cNvCxnSpPr/>
          <p:nvPr/>
        </p:nvCxnSpPr>
        <p:spPr>
          <a:xfrm>
            <a:off x="106076" y="5272420"/>
            <a:ext cx="2520000" cy="0"/>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ED3D54F8-850A-7DF9-2D35-439625F0BB08}"/>
              </a:ext>
            </a:extLst>
          </p:cNvPr>
          <p:cNvCxnSpPr/>
          <p:nvPr/>
        </p:nvCxnSpPr>
        <p:spPr>
          <a:xfrm>
            <a:off x="2622088" y="5487026"/>
            <a:ext cx="2592000" cy="0"/>
          </a:xfrm>
          <a:prstGeom prst="line">
            <a:avLst/>
          </a:prstGeom>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0FDF193A-F282-CD3D-FDEF-5AB4E08A4269}"/>
              </a:ext>
            </a:extLst>
          </p:cNvPr>
          <p:cNvCxnSpPr/>
          <p:nvPr/>
        </p:nvCxnSpPr>
        <p:spPr>
          <a:xfrm>
            <a:off x="95607" y="6608348"/>
            <a:ext cx="2520000" cy="0"/>
          </a:xfrm>
          <a:prstGeom prst="line">
            <a:avLst/>
          </a:prstGeom>
        </p:spPr>
        <p:style>
          <a:lnRef idx="1">
            <a:schemeClr val="dk1"/>
          </a:lnRef>
          <a:fillRef idx="0">
            <a:schemeClr val="dk1"/>
          </a:fillRef>
          <a:effectRef idx="0">
            <a:schemeClr val="dk1"/>
          </a:effectRef>
          <a:fontRef idx="minor">
            <a:schemeClr val="tx1"/>
          </a:fontRef>
        </p:style>
      </p:cxnSp>
      <p:sp>
        <p:nvSpPr>
          <p:cNvPr id="12" name="TextBox 11">
            <a:extLst>
              <a:ext uri="{FF2B5EF4-FFF2-40B4-BE49-F238E27FC236}">
                <a16:creationId xmlns:a16="http://schemas.microsoft.com/office/drawing/2014/main" id="{1ACD301C-3A8F-E1C3-E297-3F92504666D0}"/>
              </a:ext>
            </a:extLst>
          </p:cNvPr>
          <p:cNvSpPr txBox="1"/>
          <p:nvPr/>
        </p:nvSpPr>
        <p:spPr>
          <a:xfrm>
            <a:off x="2635390" y="5495444"/>
            <a:ext cx="2664000" cy="2063963"/>
          </a:xfrm>
          <a:prstGeom prst="rect">
            <a:avLst/>
          </a:prstGeom>
          <a:noFill/>
        </p:spPr>
        <p:txBody>
          <a:bodyPr wrap="square">
            <a:spAutoFit/>
          </a:bodyPr>
          <a:lstStyle/>
          <a:p>
            <a:pPr algn="l" fontAlgn="base">
              <a:lnSpc>
                <a:spcPts val="1200"/>
              </a:lnSpc>
              <a:buNone/>
            </a:pPr>
            <a:r>
              <a:rPr lang="en-ZA" sz="1050" b="1" i="0" dirty="0">
                <a:solidFill>
                  <a:srgbClr val="007277"/>
                </a:solidFill>
                <a:effectLst/>
                <a:latin typeface="Century Gothic" panose="020B0502020202020204" pitchFamily="34" charset="0"/>
              </a:rPr>
              <a:t>#IMAGINE - 28-30 MAART 2026</a:t>
            </a:r>
            <a:endParaRPr lang="en-ZA" sz="1050" b="0" i="0" dirty="0">
              <a:solidFill>
                <a:srgbClr val="007277"/>
              </a:solidFill>
              <a:effectLst/>
              <a:latin typeface="Century Gothic" panose="020B0502020202020204" pitchFamily="34" charset="0"/>
            </a:endParaRPr>
          </a:p>
          <a:p>
            <a:pPr algn="just" fontAlgn="base">
              <a:lnSpc>
                <a:spcPts val="1300"/>
              </a:lnSpc>
            </a:pPr>
            <a:r>
              <a:rPr lang="en-ZA" sz="900" b="0" i="0" dirty="0" err="1">
                <a:solidFill>
                  <a:srgbClr val="333333"/>
                </a:solidFill>
                <a:effectLst/>
                <a:latin typeface="Century Gothic" panose="020B0502020202020204" pitchFamily="34" charset="0"/>
              </a:rPr>
              <a:t>Gemeentes</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dwarsoor</a:t>
            </a:r>
            <a:r>
              <a:rPr lang="en-ZA" sz="900" b="0" i="0" dirty="0">
                <a:solidFill>
                  <a:srgbClr val="333333"/>
                </a:solidFill>
                <a:effectLst/>
                <a:latin typeface="Century Gothic" panose="020B0502020202020204" pitchFamily="34" charset="0"/>
              </a:rPr>
              <a:t> die Wes- </a:t>
            </a:r>
            <a:r>
              <a:rPr lang="en-ZA" sz="900" b="0" i="0" dirty="0" err="1">
                <a:solidFill>
                  <a:srgbClr val="333333"/>
                </a:solidFill>
                <a:effectLst/>
                <a:latin typeface="Century Gothic" panose="020B0502020202020204" pitchFamily="34" charset="0"/>
              </a:rPr>
              <a:t>en</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Suid-Kaap</a:t>
            </a:r>
            <a:r>
              <a:rPr lang="en-ZA" sz="900" b="0" i="0" dirty="0">
                <a:solidFill>
                  <a:srgbClr val="333333"/>
                </a:solidFill>
                <a:effectLst/>
                <a:latin typeface="Century Gothic" panose="020B0502020202020204" pitchFamily="34" charset="0"/>
              </a:rPr>
              <a:t> neem </a:t>
            </a:r>
            <a:r>
              <a:rPr lang="en-ZA" sz="900" b="0" i="0" dirty="0" err="1">
                <a:solidFill>
                  <a:srgbClr val="333333"/>
                </a:solidFill>
                <a:effectLst/>
                <a:latin typeface="Century Gothic" panose="020B0502020202020204" pitchFamily="34" charset="0"/>
              </a:rPr>
              <a:t>groepe</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tieners</a:t>
            </a:r>
            <a:r>
              <a:rPr lang="en-ZA" sz="900" b="0" i="0" dirty="0">
                <a:solidFill>
                  <a:srgbClr val="333333"/>
                </a:solidFill>
                <a:effectLst/>
                <a:latin typeface="Century Gothic" panose="020B0502020202020204" pitchFamily="34" charset="0"/>
              </a:rPr>
              <a:t> (13-18jr), met </a:t>
            </a:r>
            <a:r>
              <a:rPr lang="en-ZA" sz="900" b="0" i="0" dirty="0" err="1">
                <a:solidFill>
                  <a:srgbClr val="333333"/>
                </a:solidFill>
                <a:effectLst/>
                <a:latin typeface="Century Gothic" panose="020B0502020202020204" pitchFamily="34" charset="0"/>
              </a:rPr>
              <a:t>hulle</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leiers</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na</a:t>
            </a:r>
            <a:r>
              <a:rPr lang="en-ZA" sz="900" b="0" i="0" dirty="0">
                <a:solidFill>
                  <a:srgbClr val="333333"/>
                </a:solidFill>
                <a:effectLst/>
                <a:latin typeface="Century Gothic" panose="020B0502020202020204" pitchFamily="34" charset="0"/>
              </a:rPr>
              <a:t> die #Imagine-fees, </a:t>
            </a:r>
            <a:r>
              <a:rPr lang="en-ZA" sz="900" b="0" i="0" dirty="0" err="1">
                <a:solidFill>
                  <a:srgbClr val="333333"/>
                </a:solidFill>
                <a:effectLst/>
                <a:latin typeface="Century Gothic" panose="020B0502020202020204" pitchFamily="34" charset="0"/>
              </a:rPr>
              <a:t>te</a:t>
            </a:r>
            <a:r>
              <a:rPr lang="en-ZA" sz="900" b="0" i="0" dirty="0">
                <a:solidFill>
                  <a:srgbClr val="333333"/>
                </a:solidFill>
                <a:effectLst/>
                <a:latin typeface="Century Gothic" panose="020B0502020202020204" pitchFamily="34" charset="0"/>
              </a:rPr>
              <a:t> Bredasdorp. </a:t>
            </a:r>
          </a:p>
          <a:p>
            <a:pPr algn="just" fontAlgn="base">
              <a:lnSpc>
                <a:spcPts val="1300"/>
              </a:lnSpc>
            </a:pPr>
            <a:r>
              <a:rPr lang="en-ZA" sz="900" b="0" i="0" dirty="0">
                <a:solidFill>
                  <a:srgbClr val="333333"/>
                </a:solidFill>
                <a:effectLst/>
                <a:latin typeface="Century Gothic" panose="020B0502020202020204" pitchFamily="34" charset="0"/>
              </a:rPr>
              <a:t>‘n </a:t>
            </a:r>
            <a:r>
              <a:rPr lang="en-ZA" sz="900" b="0" i="0" dirty="0" err="1">
                <a:solidFill>
                  <a:srgbClr val="333333"/>
                </a:solidFill>
                <a:effectLst/>
                <a:latin typeface="Century Gothic" panose="020B0502020202020204" pitchFamily="34" charset="0"/>
              </a:rPr>
              <a:t>Naweek</a:t>
            </a:r>
            <a:r>
              <a:rPr lang="en-ZA" sz="900" b="0" i="0" dirty="0">
                <a:solidFill>
                  <a:srgbClr val="333333"/>
                </a:solidFill>
                <a:effectLst/>
                <a:latin typeface="Century Gothic" panose="020B0502020202020204" pitchFamily="34" charset="0"/>
              </a:rPr>
              <a:t> van </a:t>
            </a:r>
            <a:r>
              <a:rPr lang="en-ZA" sz="900" b="0" i="0" dirty="0" err="1">
                <a:solidFill>
                  <a:srgbClr val="333333"/>
                </a:solidFill>
                <a:effectLst/>
                <a:latin typeface="Century Gothic" panose="020B0502020202020204" pitchFamily="34" charset="0"/>
              </a:rPr>
              <a:t>groei</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en</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viering</a:t>
            </a:r>
            <a:r>
              <a:rPr lang="en-ZA" sz="900" b="0" i="0" dirty="0">
                <a:solidFill>
                  <a:srgbClr val="333333"/>
                </a:solidFill>
                <a:effectLst/>
                <a:latin typeface="Century Gothic" panose="020B0502020202020204" pitchFamily="34" charset="0"/>
              </a:rPr>
              <a:t> wat </a:t>
            </a:r>
            <a:r>
              <a:rPr lang="en-ZA" sz="900" b="0" i="0" dirty="0" err="1">
                <a:solidFill>
                  <a:srgbClr val="333333"/>
                </a:solidFill>
                <a:effectLst/>
                <a:latin typeface="Century Gothic" panose="020B0502020202020204" pitchFamily="34" charset="0"/>
              </a:rPr>
              <a:t>tieners</a:t>
            </a:r>
            <a:r>
              <a:rPr lang="en-ZA" sz="900" b="0" i="0" dirty="0">
                <a:solidFill>
                  <a:srgbClr val="333333"/>
                </a:solidFill>
                <a:effectLst/>
                <a:latin typeface="Century Gothic" panose="020B0502020202020204" pitchFamily="34" charset="0"/>
              </a:rPr>
              <a:t> se </a:t>
            </a:r>
            <a:r>
              <a:rPr lang="en-ZA" sz="900" b="0" i="0" dirty="0" err="1">
                <a:solidFill>
                  <a:srgbClr val="333333"/>
                </a:solidFill>
                <a:effectLst/>
                <a:latin typeface="Century Gothic" panose="020B0502020202020204" pitchFamily="34" charset="0"/>
              </a:rPr>
              <a:t>geloof</a:t>
            </a:r>
            <a:r>
              <a:rPr lang="en-ZA" sz="900" b="0" i="0" dirty="0">
                <a:solidFill>
                  <a:srgbClr val="333333"/>
                </a:solidFill>
                <a:effectLst/>
                <a:latin typeface="Century Gothic" panose="020B0502020202020204" pitchFamily="34" charset="0"/>
              </a:rPr>
              <a:t> in Jesus, </a:t>
            </a:r>
            <a:r>
              <a:rPr lang="en-ZA" sz="900" b="0" i="0" dirty="0" err="1">
                <a:solidFill>
                  <a:srgbClr val="333333"/>
                </a:solidFill>
                <a:effectLst/>
                <a:latin typeface="Century Gothic" panose="020B0502020202020204" pitchFamily="34" charset="0"/>
              </a:rPr>
              <a:t>asook</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hulle</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roeping</a:t>
            </a:r>
            <a:r>
              <a:rPr lang="en-ZA" sz="900" b="0" i="0" dirty="0">
                <a:solidFill>
                  <a:srgbClr val="333333"/>
                </a:solidFill>
                <a:effectLst/>
                <a:latin typeface="Century Gothic" panose="020B0502020202020204" pitchFamily="34" charset="0"/>
              </a:rPr>
              <a:t> om ‘n </a:t>
            </a:r>
            <a:r>
              <a:rPr lang="en-ZA" sz="900" b="0" i="0" dirty="0" err="1">
                <a:solidFill>
                  <a:srgbClr val="333333"/>
                </a:solidFill>
                <a:effectLst/>
                <a:latin typeface="Century Gothic" panose="020B0502020202020204" pitchFamily="34" charset="0"/>
              </a:rPr>
              <a:t>verskil</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te</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maak</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wil</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versterk</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Sessies</a:t>
            </a:r>
            <a:r>
              <a:rPr lang="en-ZA" sz="900" b="0" i="0" dirty="0">
                <a:solidFill>
                  <a:srgbClr val="333333"/>
                </a:solidFill>
                <a:effectLst/>
                <a:latin typeface="Century Gothic" panose="020B0502020202020204" pitchFamily="34" charset="0"/>
              </a:rPr>
              <a:t> met </a:t>
            </a:r>
            <a:r>
              <a:rPr lang="en-ZA" sz="900" b="0" i="0" dirty="0" err="1">
                <a:solidFill>
                  <a:srgbClr val="333333"/>
                </a:solidFill>
                <a:effectLst/>
                <a:latin typeface="Century Gothic" panose="020B0502020202020204" pitchFamily="34" charset="0"/>
              </a:rPr>
              <a:t>lof</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en</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aanbidding</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sprekers</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gebedstasies</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en</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groeptyd</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asook</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werkswinkels</a:t>
            </a:r>
            <a:r>
              <a:rPr lang="en-ZA" sz="900" b="0" i="0" dirty="0">
                <a:solidFill>
                  <a:srgbClr val="333333"/>
                </a:solidFill>
                <a:effectLst/>
                <a:latin typeface="Century Gothic" panose="020B0502020202020204" pitchFamily="34" charset="0"/>
              </a:rPr>
              <a:t> </a:t>
            </a:r>
            <a:r>
              <a:rPr lang="en-ZA" sz="900" b="0" i="0" dirty="0" err="1">
                <a:solidFill>
                  <a:srgbClr val="333333"/>
                </a:solidFill>
                <a:effectLst/>
                <a:latin typeface="Century Gothic" panose="020B0502020202020204" pitchFamily="34" charset="0"/>
              </a:rPr>
              <a:t>en</a:t>
            </a:r>
            <a:r>
              <a:rPr lang="en-ZA" sz="900" b="0" i="0" dirty="0">
                <a:solidFill>
                  <a:srgbClr val="333333"/>
                </a:solidFill>
                <a:effectLst/>
                <a:latin typeface="Century Gothic" panose="020B0502020202020204" pitchFamily="34" charset="0"/>
              </a:rPr>
              <a:t> hope </a:t>
            </a:r>
            <a:r>
              <a:rPr lang="en-ZA" sz="900" b="0" i="0" dirty="0" err="1">
                <a:solidFill>
                  <a:srgbClr val="333333"/>
                </a:solidFill>
                <a:effectLst/>
                <a:latin typeface="Century Gothic" panose="020B0502020202020204" pitchFamily="34" charset="0"/>
              </a:rPr>
              <a:t>pret</a:t>
            </a:r>
            <a:r>
              <a:rPr lang="en-ZA" sz="900" b="0" i="0" dirty="0">
                <a:solidFill>
                  <a:srgbClr val="333333"/>
                </a:solidFill>
                <a:effectLst/>
                <a:latin typeface="Century Gothic" panose="020B0502020202020204" pitchFamily="34" charset="0"/>
              </a:rPr>
              <a:t>!</a:t>
            </a:r>
          </a:p>
          <a:p>
            <a:pPr algn="just">
              <a:lnSpc>
                <a:spcPts val="1300"/>
              </a:lnSpc>
            </a:pPr>
            <a:r>
              <a:rPr lang="nl-NL" sz="900" dirty="0">
                <a:latin typeface="Century Gothic" panose="020B0502020202020204" pitchFamily="34" charset="0"/>
              </a:rPr>
              <a:t>Kontak asb vir ds. Dean Bentley vir inskrywingsvorms en navrae.  </a:t>
            </a:r>
          </a:p>
        </p:txBody>
      </p:sp>
      <p:cxnSp>
        <p:nvCxnSpPr>
          <p:cNvPr id="3" name="Straight Connector 2">
            <a:extLst>
              <a:ext uri="{FF2B5EF4-FFF2-40B4-BE49-F238E27FC236}">
                <a16:creationId xmlns:a16="http://schemas.microsoft.com/office/drawing/2014/main" id="{E9F1EBAE-8BE4-B211-A0C1-5D2A33417F71}"/>
              </a:ext>
            </a:extLst>
          </p:cNvPr>
          <p:cNvCxnSpPr/>
          <p:nvPr/>
        </p:nvCxnSpPr>
        <p:spPr>
          <a:xfrm>
            <a:off x="2622088" y="3879067"/>
            <a:ext cx="2592000" cy="0"/>
          </a:xfrm>
          <a:prstGeom prst="line">
            <a:avLst/>
          </a:prstGeom>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39E28728-AECB-62F9-021E-353EA4559872}"/>
              </a:ext>
            </a:extLst>
          </p:cNvPr>
          <p:cNvSpPr txBox="1"/>
          <p:nvPr/>
        </p:nvSpPr>
        <p:spPr>
          <a:xfrm>
            <a:off x="2636196" y="3879442"/>
            <a:ext cx="2664000" cy="1605504"/>
          </a:xfrm>
          <a:prstGeom prst="rect">
            <a:avLst/>
          </a:prstGeom>
          <a:noFill/>
        </p:spPr>
        <p:txBody>
          <a:bodyPr wrap="square">
            <a:spAutoFit/>
          </a:bodyPr>
          <a:lstStyle/>
          <a:p>
            <a:pPr algn="just">
              <a:lnSpc>
                <a:spcPts val="1100"/>
              </a:lnSpc>
            </a:pPr>
            <a:r>
              <a:rPr lang="nl-NL" sz="1000" b="1" dirty="0">
                <a:solidFill>
                  <a:srgbClr val="007277"/>
                </a:solidFill>
                <a:latin typeface="Century Gothic" panose="020B0502020202020204" pitchFamily="34" charset="0"/>
              </a:rPr>
              <a:t>BAIE WELKOM NUWE LIDMATE</a:t>
            </a:r>
          </a:p>
          <a:p>
            <a:pPr algn="just">
              <a:lnSpc>
                <a:spcPts val="1200"/>
              </a:lnSpc>
            </a:pPr>
            <a:r>
              <a:rPr lang="nl-NL" sz="900" dirty="0">
                <a:latin typeface="Century Gothic" pitchFamily="34" charset="0"/>
              </a:rPr>
              <a:t>Die volgende lidmate se Bewys van Lidmaatskap is na ons gemeente oorgeplaas:</a:t>
            </a:r>
          </a:p>
          <a:p>
            <a:pPr marL="72000" indent="-72000" algn="just">
              <a:lnSpc>
                <a:spcPts val="1200"/>
              </a:lnSpc>
              <a:buFont typeface="Arial" panose="020B0604020202020204" pitchFamily="34" charset="0"/>
              <a:buChar char="•"/>
            </a:pPr>
            <a:r>
              <a:rPr lang="nl-NL" sz="900" dirty="0">
                <a:latin typeface="Century Gothic" pitchFamily="34" charset="0"/>
              </a:rPr>
              <a:t>Gerrit Roest Streicher, vanaf NG Driehoek;</a:t>
            </a:r>
          </a:p>
          <a:p>
            <a:pPr marL="72000" indent="-72000" algn="just">
              <a:lnSpc>
                <a:spcPts val="1200"/>
              </a:lnSpc>
              <a:buFont typeface="Arial" panose="020B0604020202020204" pitchFamily="34" charset="0"/>
              <a:buChar char="•"/>
            </a:pPr>
            <a:r>
              <a:rPr lang="nl-NL" sz="900" dirty="0">
                <a:latin typeface="Century Gothic" pitchFamily="34" charset="0"/>
              </a:rPr>
              <a:t>Willem Ferdinand Kirsten Cronje en Tersia Kunneke (nou Cronje), vanaf NG George –Tuinedal;</a:t>
            </a:r>
          </a:p>
          <a:p>
            <a:pPr marL="72000" indent="-72000" algn="just">
              <a:lnSpc>
                <a:spcPts val="1200"/>
              </a:lnSpc>
              <a:buFont typeface="Arial" panose="020B0604020202020204" pitchFamily="34" charset="0"/>
              <a:buChar char="•"/>
            </a:pPr>
            <a:r>
              <a:rPr lang="nl-NL" sz="900" dirty="0">
                <a:latin typeface="Century Gothic" pitchFamily="34" charset="0"/>
              </a:rPr>
              <a:t>Theané Duvenhage, vanaf NG Tzaneen – Wolkberg.</a:t>
            </a:r>
          </a:p>
        </p:txBody>
      </p:sp>
      <p:sp>
        <p:nvSpPr>
          <p:cNvPr id="15" name="TextBox 14">
            <a:extLst>
              <a:ext uri="{FF2B5EF4-FFF2-40B4-BE49-F238E27FC236}">
                <a16:creationId xmlns:a16="http://schemas.microsoft.com/office/drawing/2014/main" id="{6B2C4FA6-2082-2EE8-2A5F-9266DC067376}"/>
              </a:ext>
            </a:extLst>
          </p:cNvPr>
          <p:cNvSpPr txBox="1"/>
          <p:nvPr/>
        </p:nvSpPr>
        <p:spPr>
          <a:xfrm>
            <a:off x="31318" y="6616903"/>
            <a:ext cx="2592000" cy="923714"/>
          </a:xfrm>
          <a:prstGeom prst="rect">
            <a:avLst/>
          </a:prstGeom>
          <a:noFill/>
        </p:spPr>
        <p:txBody>
          <a:bodyPr wrap="square">
            <a:spAutoFit/>
          </a:bodyPr>
          <a:lstStyle/>
          <a:p>
            <a:pPr algn="just">
              <a:lnSpc>
                <a:spcPts val="1200"/>
              </a:lnSpc>
            </a:pPr>
            <a:r>
              <a:rPr lang="en-US" sz="1050" b="1" dirty="0">
                <a:solidFill>
                  <a:srgbClr val="007277"/>
                </a:solidFill>
                <a:latin typeface="Century Gothic" pitchFamily="34" charset="0"/>
              </a:rPr>
              <a:t>GEBEDSWAG UITNODIGING</a:t>
            </a:r>
          </a:p>
          <a:p>
            <a:pPr algn="just">
              <a:lnSpc>
                <a:spcPts val="1300"/>
              </a:lnSpc>
            </a:pPr>
            <a:r>
              <a:rPr lang="en-ZA" sz="900" dirty="0">
                <a:latin typeface="Century Gothic" panose="020B0502020202020204" pitchFamily="34" charset="0"/>
                <a:ea typeface="Calibri" panose="020F0502020204030204" pitchFamily="34" charset="0"/>
                <a:cs typeface="Times New Roman" panose="02020603050405020304" pitchFamily="18" charset="0"/>
              </a:rPr>
              <a:t>Om </a:t>
            </a:r>
            <a:r>
              <a:rPr lang="en-ZA" sz="900" dirty="0" err="1">
                <a:latin typeface="Century Gothic" panose="020B0502020202020204" pitchFamily="34" charset="0"/>
                <a:ea typeface="Calibri" panose="020F0502020204030204" pitchFamily="34" charset="0"/>
                <a:cs typeface="Times New Roman" panose="02020603050405020304" pitchFamily="18" charset="0"/>
              </a:rPr>
              <a:t>deel</a:t>
            </a:r>
            <a:r>
              <a:rPr lang="en-ZA" sz="900" dirty="0">
                <a:latin typeface="Century Gothic" panose="020B0502020202020204" pitchFamily="34" charset="0"/>
                <a:ea typeface="Calibri" panose="020F0502020204030204" pitchFamily="34" charset="0"/>
                <a:cs typeface="Times New Roman" panose="02020603050405020304" pitchFamily="18" charset="0"/>
              </a:rPr>
              <a:t> </a:t>
            </a:r>
            <a:r>
              <a:rPr lang="en-ZA" sz="900" dirty="0" err="1">
                <a:latin typeface="Century Gothic" panose="020B0502020202020204" pitchFamily="34" charset="0"/>
                <a:ea typeface="Calibri" panose="020F0502020204030204" pitchFamily="34" charset="0"/>
                <a:cs typeface="Times New Roman" panose="02020603050405020304" pitchFamily="18" charset="0"/>
              </a:rPr>
              <a:t>te</a:t>
            </a:r>
            <a:r>
              <a:rPr lang="en-ZA" sz="900" dirty="0">
                <a:latin typeface="Century Gothic" panose="020B0502020202020204" pitchFamily="34" charset="0"/>
                <a:ea typeface="Calibri" panose="020F0502020204030204" pitchFamily="34" charset="0"/>
                <a:cs typeface="Times New Roman" panose="02020603050405020304" pitchFamily="18" charset="0"/>
              </a:rPr>
              <a:t> word van die </a:t>
            </a:r>
            <a:r>
              <a:rPr lang="en-ZA" sz="900" dirty="0" err="1">
                <a:latin typeface="Century Gothic" panose="020B0502020202020204" pitchFamily="34" charset="0"/>
                <a:ea typeface="Calibri" panose="020F0502020204030204" pitchFamily="34" charset="0"/>
                <a:cs typeface="Times New Roman" panose="02020603050405020304" pitchFamily="18" charset="0"/>
              </a:rPr>
              <a:t>gemeente</a:t>
            </a:r>
            <a:r>
              <a:rPr lang="en-ZA" sz="900" dirty="0">
                <a:latin typeface="Century Gothic" panose="020B0502020202020204" pitchFamily="34" charset="0"/>
                <a:ea typeface="Calibri" panose="020F0502020204030204" pitchFamily="34" charset="0"/>
                <a:cs typeface="Times New Roman" panose="02020603050405020304" pitchFamily="18" charset="0"/>
              </a:rPr>
              <a:t> se </a:t>
            </a:r>
            <a:r>
              <a:rPr lang="en-ZA" sz="900" b="1" dirty="0" err="1">
                <a:latin typeface="Century Gothic" panose="020B0502020202020204" pitchFamily="34" charset="0"/>
                <a:ea typeface="Calibri" panose="020F0502020204030204" pitchFamily="34" charset="0"/>
                <a:cs typeface="Times New Roman" panose="02020603050405020304" pitchFamily="18" charset="0"/>
              </a:rPr>
              <a:t>Gebedswag</a:t>
            </a:r>
            <a:r>
              <a:rPr lang="en-ZA" sz="900" b="1" dirty="0">
                <a:latin typeface="Century Gothic" panose="020B0502020202020204" pitchFamily="34" charset="0"/>
                <a:ea typeface="Calibri" panose="020F0502020204030204" pitchFamily="34" charset="0"/>
                <a:cs typeface="Times New Roman" panose="02020603050405020304" pitchFamily="18" charset="0"/>
              </a:rPr>
              <a:t> </a:t>
            </a:r>
            <a:r>
              <a:rPr lang="en-ZA" sz="900" b="1" dirty="0" err="1">
                <a:latin typeface="Century Gothic" panose="020B0502020202020204" pitchFamily="34" charset="0"/>
                <a:ea typeface="Calibri" panose="020F0502020204030204" pitchFamily="34" charset="0"/>
                <a:cs typeface="Times New Roman" panose="02020603050405020304" pitchFamily="18" charset="0"/>
              </a:rPr>
              <a:t>Whatsapp-groep</a:t>
            </a:r>
            <a:r>
              <a:rPr lang="en-ZA" sz="900" dirty="0">
                <a:latin typeface="Century Gothic" panose="020B0502020202020204" pitchFamily="34" charset="0"/>
                <a:ea typeface="Calibri" panose="020F0502020204030204" pitchFamily="34" charset="0"/>
                <a:cs typeface="Times New Roman" panose="02020603050405020304" pitchFamily="18" charset="0"/>
              </a:rPr>
              <a:t> stuur asb u naam en </a:t>
            </a:r>
            <a:r>
              <a:rPr lang="en-ZA" sz="900" dirty="0" err="1">
                <a:latin typeface="Century Gothic" panose="020B0502020202020204" pitchFamily="34" charset="0"/>
                <a:ea typeface="Calibri" panose="020F0502020204030204" pitchFamily="34" charset="0"/>
                <a:cs typeface="Times New Roman" panose="02020603050405020304" pitchFamily="18" charset="0"/>
              </a:rPr>
              <a:t>selfoonnommer</a:t>
            </a:r>
            <a:r>
              <a:rPr lang="en-ZA" sz="900" dirty="0">
                <a:latin typeface="Century Gothic" panose="020B0502020202020204" pitchFamily="34" charset="0"/>
                <a:ea typeface="Calibri" panose="020F0502020204030204" pitchFamily="34" charset="0"/>
                <a:cs typeface="Times New Roman" panose="02020603050405020304" pitchFamily="18" charset="0"/>
              </a:rPr>
              <a:t> vir Alta van Zyl, (083  257-3884).</a:t>
            </a:r>
          </a:p>
        </p:txBody>
      </p:sp>
      <p:sp>
        <p:nvSpPr>
          <p:cNvPr id="17" name="Rectangle 16">
            <a:extLst>
              <a:ext uri="{FF2B5EF4-FFF2-40B4-BE49-F238E27FC236}">
                <a16:creationId xmlns:a16="http://schemas.microsoft.com/office/drawing/2014/main" id="{7C2B3836-0308-6DB4-6D4B-FBE2F53787BE}"/>
              </a:ext>
            </a:extLst>
          </p:cNvPr>
          <p:cNvSpPr/>
          <p:nvPr/>
        </p:nvSpPr>
        <p:spPr>
          <a:xfrm>
            <a:off x="33095" y="2972116"/>
            <a:ext cx="2592000" cy="669350"/>
          </a:xfrm>
          <a:prstGeom prst="rect">
            <a:avLst/>
          </a:prstGeom>
        </p:spPr>
        <p:txBody>
          <a:bodyPr wrap="square">
            <a:spAutoFit/>
          </a:bodyPr>
          <a:lstStyle/>
          <a:p>
            <a:pPr algn="just">
              <a:lnSpc>
                <a:spcPts val="1000"/>
              </a:lnSpc>
            </a:pPr>
            <a:r>
              <a:rPr lang="nl-NL" sz="1050" b="1" dirty="0">
                <a:solidFill>
                  <a:srgbClr val="007277"/>
                </a:solidFill>
                <a:latin typeface="Century Gothic" pitchFamily="34" charset="0"/>
              </a:rPr>
              <a:t>DOOP</a:t>
            </a:r>
          </a:p>
          <a:p>
            <a:pPr algn="just">
              <a:lnSpc>
                <a:spcPts val="1200"/>
              </a:lnSpc>
            </a:pPr>
            <a:r>
              <a:rPr lang="en-US" sz="900" dirty="0">
                <a:latin typeface="Century Gothic" pitchFamily="34" charset="0"/>
              </a:rPr>
              <a:t>Baie </a:t>
            </a:r>
            <a:r>
              <a:rPr lang="en-US" sz="900" dirty="0" err="1">
                <a:latin typeface="Century Gothic" pitchFamily="34" charset="0"/>
              </a:rPr>
              <a:t>hartlik</a:t>
            </a:r>
            <a:r>
              <a:rPr lang="en-US" sz="900" dirty="0">
                <a:latin typeface="Century Gothic" pitchFamily="34" charset="0"/>
              </a:rPr>
              <a:t> </a:t>
            </a:r>
            <a:r>
              <a:rPr lang="en-US" sz="900" dirty="0" err="1">
                <a:latin typeface="Century Gothic" pitchFamily="34" charset="0"/>
              </a:rPr>
              <a:t>geluk</a:t>
            </a:r>
            <a:r>
              <a:rPr lang="en-US" sz="900" dirty="0">
                <a:latin typeface="Century Gothic" pitchFamily="34" charset="0"/>
              </a:rPr>
              <a:t> </a:t>
            </a:r>
            <a:r>
              <a:rPr lang="en-US" sz="900" dirty="0" err="1">
                <a:latin typeface="Century Gothic" pitchFamily="34" charset="0"/>
              </a:rPr>
              <a:t>aan</a:t>
            </a:r>
            <a:r>
              <a:rPr lang="en-US" sz="900" dirty="0">
                <a:latin typeface="Century Gothic" pitchFamily="34" charset="0"/>
              </a:rPr>
              <a:t> Barry </a:t>
            </a:r>
            <a:r>
              <a:rPr lang="en-US" sz="900" dirty="0" err="1">
                <a:latin typeface="Century Gothic" pitchFamily="34" charset="0"/>
              </a:rPr>
              <a:t>en</a:t>
            </a:r>
            <a:r>
              <a:rPr lang="en-US" sz="900" dirty="0">
                <a:latin typeface="Century Gothic" pitchFamily="34" charset="0"/>
              </a:rPr>
              <a:t> Elana Du Plessis met die </a:t>
            </a:r>
            <a:r>
              <a:rPr lang="en-US" sz="900" dirty="0" err="1">
                <a:latin typeface="Century Gothic" pitchFamily="34" charset="0"/>
              </a:rPr>
              <a:t>doop</a:t>
            </a:r>
            <a:r>
              <a:rPr lang="en-US" sz="900" dirty="0">
                <a:latin typeface="Century Gothic" pitchFamily="34" charset="0"/>
              </a:rPr>
              <a:t> van </a:t>
            </a:r>
            <a:r>
              <a:rPr lang="en-US" sz="900" dirty="0" err="1">
                <a:latin typeface="Century Gothic" pitchFamily="34" charset="0"/>
              </a:rPr>
              <a:t>hul</a:t>
            </a:r>
            <a:r>
              <a:rPr lang="en-US" sz="900" dirty="0">
                <a:latin typeface="Century Gothic" pitchFamily="34" charset="0"/>
              </a:rPr>
              <a:t> </a:t>
            </a:r>
            <a:r>
              <a:rPr lang="en-US" sz="900" dirty="0" err="1">
                <a:latin typeface="Century Gothic" pitchFamily="34" charset="0"/>
              </a:rPr>
              <a:t>dogtertjie</a:t>
            </a:r>
            <a:r>
              <a:rPr lang="en-US" sz="900" dirty="0">
                <a:latin typeface="Century Gothic" pitchFamily="34" charset="0"/>
              </a:rPr>
              <a:t>, </a:t>
            </a:r>
            <a:r>
              <a:rPr lang="en-US" sz="900" dirty="0" err="1">
                <a:latin typeface="Century Gothic" pitchFamily="34" charset="0"/>
              </a:rPr>
              <a:t>Ané</a:t>
            </a:r>
            <a:r>
              <a:rPr lang="en-US" sz="900" dirty="0">
                <a:latin typeface="Century Gothic" pitchFamily="34" charset="0"/>
              </a:rPr>
              <a:t>, </a:t>
            </a:r>
            <a:r>
              <a:rPr lang="en-US" sz="900" dirty="0" err="1">
                <a:latin typeface="Century Gothic" pitchFamily="34" charset="0"/>
              </a:rPr>
              <a:t>tydens</a:t>
            </a:r>
            <a:r>
              <a:rPr lang="en-US" sz="900" dirty="0">
                <a:latin typeface="Century Gothic" pitchFamily="34" charset="0"/>
              </a:rPr>
              <a:t> die 10uur </a:t>
            </a:r>
            <a:r>
              <a:rPr lang="en-US" sz="900" dirty="0" err="1">
                <a:latin typeface="Century Gothic" pitchFamily="34" charset="0"/>
              </a:rPr>
              <a:t>diens</a:t>
            </a:r>
            <a:r>
              <a:rPr lang="en-US" sz="900" dirty="0">
                <a:latin typeface="Century Gothic" pitchFamily="34" charset="0"/>
              </a:rPr>
              <a:t>.</a:t>
            </a:r>
          </a:p>
        </p:txBody>
      </p:sp>
      <p:cxnSp>
        <p:nvCxnSpPr>
          <p:cNvPr id="19" name="Straight Connector 18">
            <a:extLst>
              <a:ext uri="{FF2B5EF4-FFF2-40B4-BE49-F238E27FC236}">
                <a16:creationId xmlns:a16="http://schemas.microsoft.com/office/drawing/2014/main" id="{696087ED-F35F-0FA2-573B-706286463E30}"/>
              </a:ext>
            </a:extLst>
          </p:cNvPr>
          <p:cNvCxnSpPr/>
          <p:nvPr/>
        </p:nvCxnSpPr>
        <p:spPr>
          <a:xfrm>
            <a:off x="104202" y="3641466"/>
            <a:ext cx="2520000" cy="0"/>
          </a:xfrm>
          <a:prstGeom prst="line">
            <a:avLst/>
          </a:prstGeom>
        </p:spPr>
        <p:style>
          <a:lnRef idx="1">
            <a:schemeClr val="dk1"/>
          </a:lnRef>
          <a:fillRef idx="0">
            <a:schemeClr val="dk1"/>
          </a:fillRef>
          <a:effectRef idx="0">
            <a:schemeClr val="dk1"/>
          </a:effectRef>
          <a:fontRef idx="minor">
            <a:schemeClr val="tx1"/>
          </a:fontRef>
        </p:style>
      </p:cxnSp>
      <p:sp>
        <p:nvSpPr>
          <p:cNvPr id="21" name="Rectangle 20">
            <a:extLst>
              <a:ext uri="{FF2B5EF4-FFF2-40B4-BE49-F238E27FC236}">
                <a16:creationId xmlns:a16="http://schemas.microsoft.com/office/drawing/2014/main" id="{FB893487-4CA2-C283-EC43-B258A951C58E}"/>
              </a:ext>
            </a:extLst>
          </p:cNvPr>
          <p:cNvSpPr/>
          <p:nvPr/>
        </p:nvSpPr>
        <p:spPr>
          <a:xfrm>
            <a:off x="2631141" y="2972880"/>
            <a:ext cx="2628000" cy="904671"/>
          </a:xfrm>
          <a:prstGeom prst="rect">
            <a:avLst/>
          </a:prstGeom>
        </p:spPr>
        <p:txBody>
          <a:bodyPr wrap="square">
            <a:spAutoFit/>
          </a:bodyPr>
          <a:lstStyle/>
          <a:p>
            <a:r>
              <a:rPr lang="en-ZA" sz="1050" b="1" dirty="0">
                <a:solidFill>
                  <a:srgbClr val="007277"/>
                </a:solidFill>
                <a:effectLst/>
                <a:latin typeface="Century Gothic" panose="020B0502020202020204" pitchFamily="34" charset="0"/>
                <a:ea typeface="Aptos" panose="020B0004020202020204" pitchFamily="34" charset="0"/>
                <a:cs typeface="Aptos" panose="020B0004020202020204" pitchFamily="34" charset="0"/>
              </a:rPr>
              <a:t>KERKRAAD</a:t>
            </a:r>
          </a:p>
          <a:p>
            <a:pPr algn="just">
              <a:lnSpc>
                <a:spcPts val="1300"/>
              </a:lnSpc>
            </a:pPr>
            <a:r>
              <a:rPr lang="en-ZA" sz="900" dirty="0" err="1">
                <a:latin typeface="Century Gothic" panose="020B0502020202020204" pitchFamily="34" charset="0"/>
                <a:ea typeface="Aptos" panose="020B0004020202020204" pitchFamily="34" charset="0"/>
                <a:cs typeface="Aptos" panose="020B0004020202020204" pitchFamily="34" charset="0"/>
              </a:rPr>
              <a:t>Tydens</a:t>
            </a:r>
            <a:r>
              <a:rPr lang="en-ZA" sz="900" dirty="0">
                <a:latin typeface="Century Gothic" panose="020B0502020202020204" pitchFamily="34" charset="0"/>
                <a:ea typeface="Aptos" panose="020B0004020202020204" pitchFamily="34" charset="0"/>
                <a:cs typeface="Aptos" panose="020B0004020202020204" pitchFamily="34" charset="0"/>
              </a:rPr>
              <a:t> die </a:t>
            </a:r>
            <a:r>
              <a:rPr lang="en-ZA" sz="900" dirty="0" err="1">
                <a:latin typeface="Century Gothic" panose="020B0502020202020204" pitchFamily="34" charset="0"/>
                <a:ea typeface="Aptos" panose="020B0004020202020204" pitchFamily="34" charset="0"/>
                <a:cs typeface="Aptos" panose="020B0004020202020204" pitchFamily="34" charset="0"/>
              </a:rPr>
              <a:t>kerkraadsvergadering</a:t>
            </a:r>
            <a:r>
              <a:rPr lang="en-ZA" sz="900" dirty="0">
                <a:latin typeface="Century Gothic" panose="020B0502020202020204" pitchFamily="34" charset="0"/>
                <a:ea typeface="Aptos" panose="020B0004020202020204" pitchFamily="34" charset="0"/>
                <a:cs typeface="Aptos" panose="020B0004020202020204" pitchFamily="34" charset="0"/>
              </a:rPr>
              <a:t> van 26 </a:t>
            </a:r>
            <a:r>
              <a:rPr lang="en-ZA" sz="900" dirty="0" err="1">
                <a:latin typeface="Century Gothic" panose="020B0502020202020204" pitchFamily="34" charset="0"/>
                <a:ea typeface="Aptos" panose="020B0004020202020204" pitchFamily="34" charset="0"/>
                <a:cs typeface="Aptos" panose="020B0004020202020204" pitchFamily="34" charset="0"/>
              </a:rPr>
              <a:t>Februarie</a:t>
            </a:r>
            <a:r>
              <a:rPr lang="en-ZA" sz="900" dirty="0">
                <a:latin typeface="Century Gothic" panose="020B0502020202020204" pitchFamily="34" charset="0"/>
                <a:ea typeface="Aptos" panose="020B0004020202020204" pitchFamily="34" charset="0"/>
                <a:cs typeface="Aptos" panose="020B0004020202020204" pitchFamily="34" charset="0"/>
              </a:rPr>
              <a:t> 2026 is Dennis Engelbrecht </a:t>
            </a:r>
            <a:r>
              <a:rPr lang="en-ZA" sz="900" dirty="0" err="1">
                <a:latin typeface="Century Gothic" panose="020B0502020202020204" pitchFamily="34" charset="0"/>
                <a:ea typeface="Aptos" panose="020B0004020202020204" pitchFamily="34" charset="0"/>
                <a:cs typeface="Aptos" panose="020B0004020202020204" pitchFamily="34" charset="0"/>
              </a:rPr>
              <a:t>benoem</a:t>
            </a:r>
            <a:r>
              <a:rPr lang="en-ZA" sz="900" dirty="0">
                <a:latin typeface="Century Gothic" panose="020B0502020202020204" pitchFamily="34" charset="0"/>
                <a:ea typeface="Aptos" panose="020B0004020202020204" pitchFamily="34" charset="0"/>
                <a:cs typeface="Aptos" panose="020B0004020202020204" pitchFamily="34" charset="0"/>
              </a:rPr>
              <a:t> </a:t>
            </a:r>
            <a:r>
              <a:rPr lang="en-ZA" sz="900" dirty="0" err="1">
                <a:latin typeface="Century Gothic" panose="020B0502020202020204" pitchFamily="34" charset="0"/>
                <a:ea typeface="Aptos" panose="020B0004020202020204" pitchFamily="34" charset="0"/>
                <a:cs typeface="Aptos" panose="020B0004020202020204" pitchFamily="34" charset="0"/>
              </a:rPr>
              <a:t>en</a:t>
            </a:r>
            <a:r>
              <a:rPr lang="en-ZA" sz="900" dirty="0">
                <a:latin typeface="Century Gothic" panose="020B0502020202020204" pitchFamily="34" charset="0"/>
                <a:ea typeface="Aptos" panose="020B0004020202020204" pitchFamily="34" charset="0"/>
                <a:cs typeface="Aptos" panose="020B0004020202020204" pitchFamily="34" charset="0"/>
              </a:rPr>
              <a:t> </a:t>
            </a:r>
            <a:r>
              <a:rPr lang="en-ZA" sz="900" dirty="0" err="1">
                <a:latin typeface="Century Gothic" panose="020B0502020202020204" pitchFamily="34" charset="0"/>
                <a:ea typeface="Aptos" panose="020B0004020202020204" pitchFamily="34" charset="0"/>
                <a:cs typeface="Aptos" panose="020B0004020202020204" pitchFamily="34" charset="0"/>
              </a:rPr>
              <a:t>verkies</a:t>
            </a:r>
            <a:r>
              <a:rPr lang="en-ZA" sz="900" dirty="0">
                <a:latin typeface="Century Gothic" panose="020B0502020202020204" pitchFamily="34" charset="0"/>
                <a:ea typeface="Aptos" panose="020B0004020202020204" pitchFamily="34" charset="0"/>
                <a:cs typeface="Aptos" panose="020B0004020202020204" pitchFamily="34" charset="0"/>
              </a:rPr>
              <a:t> as </a:t>
            </a:r>
            <a:r>
              <a:rPr lang="en-ZA" sz="900" dirty="0" err="1">
                <a:latin typeface="Century Gothic" panose="020B0502020202020204" pitchFamily="34" charset="0"/>
                <a:ea typeface="Aptos" panose="020B0004020202020204" pitchFamily="34" charset="0"/>
                <a:cs typeface="Aptos" panose="020B0004020202020204" pitchFamily="34" charset="0"/>
              </a:rPr>
              <a:t>Ouderling</a:t>
            </a:r>
            <a:r>
              <a:rPr lang="en-ZA" sz="900" dirty="0">
                <a:latin typeface="Century Gothic" panose="020B0502020202020204" pitchFamily="34" charset="0"/>
                <a:ea typeface="Aptos" panose="020B0004020202020204" pitchFamily="34" charset="0"/>
                <a:cs typeface="Aptos" panose="020B0004020202020204" pitchFamily="34" charset="0"/>
              </a:rPr>
              <a:t> (</a:t>
            </a:r>
            <a:r>
              <a:rPr lang="en-ZA" sz="900" dirty="0" err="1">
                <a:latin typeface="Century Gothic" panose="020B0502020202020204" pitchFamily="34" charset="0"/>
                <a:ea typeface="Aptos" panose="020B0004020202020204" pitchFamily="34" charset="0"/>
                <a:cs typeface="Aptos" panose="020B0004020202020204" pitchFamily="34" charset="0"/>
              </a:rPr>
              <a:t>Erediensbediening</a:t>
            </a:r>
            <a:r>
              <a:rPr lang="en-ZA" sz="900" dirty="0">
                <a:latin typeface="Century Gothic" panose="020B0502020202020204" pitchFamily="34" charset="0"/>
                <a:ea typeface="Aptos" panose="020B0004020202020204" pitchFamily="34" charset="0"/>
                <a:cs typeface="Aptos" panose="020B0004020202020204" pitchFamily="34" charset="0"/>
              </a:rPr>
              <a:t>).</a:t>
            </a:r>
            <a:endParaRPr lang="en-ZA" sz="900" dirty="0">
              <a:effectLst/>
              <a:latin typeface="Century Gothic" panose="020B0502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4002405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F80DBCB-A588-FE9B-8A53-43DCFE464BAE}"/>
              </a:ext>
            </a:extLst>
          </p:cNvPr>
          <p:cNvSpPr/>
          <p:nvPr/>
        </p:nvSpPr>
        <p:spPr>
          <a:xfrm>
            <a:off x="83568" y="162579"/>
            <a:ext cx="5184000" cy="360000"/>
          </a:xfrm>
          <a:prstGeom prst="rect">
            <a:avLst/>
          </a:prstGeom>
          <a:solidFill>
            <a:srgbClr val="0072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200"/>
              </a:lnSpc>
            </a:pPr>
            <a:endParaRPr lang="en-US" sz="2084" dirty="0">
              <a:solidFill>
                <a:srgbClr val="007277"/>
              </a:solidFill>
              <a:latin typeface="Century Gothic" pitchFamily="34" charset="0"/>
            </a:endParaRPr>
          </a:p>
        </p:txBody>
      </p:sp>
      <p:cxnSp>
        <p:nvCxnSpPr>
          <p:cNvPr id="4" name="Straight Connector 3">
            <a:extLst>
              <a:ext uri="{FF2B5EF4-FFF2-40B4-BE49-F238E27FC236}">
                <a16:creationId xmlns:a16="http://schemas.microsoft.com/office/drawing/2014/main" id="{B35F9AB2-0923-4474-1A37-754DB2A391CF}"/>
              </a:ext>
            </a:extLst>
          </p:cNvPr>
          <p:cNvCxnSpPr>
            <a:cxnSpLocks/>
          </p:cNvCxnSpPr>
          <p:nvPr/>
        </p:nvCxnSpPr>
        <p:spPr>
          <a:xfrm>
            <a:off x="2597559" y="513254"/>
            <a:ext cx="0" cy="6984000"/>
          </a:xfrm>
          <a:prstGeom prst="line">
            <a:avLst/>
          </a:prstGeom>
          <a:ln/>
        </p:spPr>
        <p:style>
          <a:lnRef idx="1">
            <a:schemeClr val="dk1"/>
          </a:lnRef>
          <a:fillRef idx="0">
            <a:schemeClr val="dk1"/>
          </a:fillRef>
          <a:effectRef idx="0">
            <a:schemeClr val="dk1"/>
          </a:effectRef>
          <a:fontRef idx="minor">
            <a:schemeClr val="tx1"/>
          </a:fontRef>
        </p:style>
      </p:cxnSp>
      <p:sp>
        <p:nvSpPr>
          <p:cNvPr id="7" name="TextBox 6">
            <a:extLst>
              <a:ext uri="{FF2B5EF4-FFF2-40B4-BE49-F238E27FC236}">
                <a16:creationId xmlns:a16="http://schemas.microsoft.com/office/drawing/2014/main" id="{4C5F19DD-6A69-82E0-DA5D-D6B190AAC293}"/>
              </a:ext>
            </a:extLst>
          </p:cNvPr>
          <p:cNvSpPr txBox="1"/>
          <p:nvPr/>
        </p:nvSpPr>
        <p:spPr>
          <a:xfrm>
            <a:off x="8066" y="534517"/>
            <a:ext cx="2592000" cy="2205027"/>
          </a:xfrm>
          <a:prstGeom prst="rect">
            <a:avLst/>
          </a:prstGeom>
          <a:noFill/>
        </p:spPr>
        <p:txBody>
          <a:bodyPr wrap="square">
            <a:spAutoFit/>
          </a:bodyPr>
          <a:lstStyle/>
          <a:p>
            <a:pPr defTabSz="0">
              <a:lnSpc>
                <a:spcPts val="1000"/>
              </a:lnSpc>
            </a:pPr>
            <a:r>
              <a:rPr lang="en-ZA" sz="1050" b="1" dirty="0">
                <a:solidFill>
                  <a:srgbClr val="007277"/>
                </a:solidFill>
                <a:effectLst/>
                <a:latin typeface="Century Gothic" panose="020B0502020202020204" pitchFamily="34" charset="0"/>
                <a:ea typeface="Calibri" panose="020F0502020204030204" pitchFamily="34" charset="0"/>
                <a:cs typeface="Times New Roman" panose="02020603050405020304" pitchFamily="18" charset="0"/>
              </a:rPr>
              <a:t>GEMEENTEBRAAI</a:t>
            </a:r>
          </a:p>
          <a:p>
            <a:pPr algn="just">
              <a:lnSpc>
                <a:spcPts val="1300"/>
              </a:lnSpc>
            </a:pPr>
            <a:r>
              <a:rPr lang="en-ZA" sz="900" dirty="0">
                <a:effectLst/>
                <a:latin typeface="Century Gothic" panose="020B0502020202020204" pitchFamily="34" charset="0"/>
                <a:ea typeface="Calibri" panose="020F0502020204030204" pitchFamily="34" charset="0"/>
              </a:rPr>
              <a:t>Ons </a:t>
            </a:r>
            <a:r>
              <a:rPr lang="en-ZA" sz="900" dirty="0" err="1">
                <a:effectLst/>
                <a:latin typeface="Century Gothic" panose="020B0502020202020204" pitchFamily="34" charset="0"/>
                <a:ea typeface="Calibri" panose="020F0502020204030204" pitchFamily="34" charset="0"/>
              </a:rPr>
              <a:t>gemeentebraai</a:t>
            </a:r>
            <a:r>
              <a:rPr lang="en-ZA" sz="900" dirty="0">
                <a:effectLst/>
                <a:latin typeface="Century Gothic" panose="020B0502020202020204" pitchFamily="34" charset="0"/>
                <a:ea typeface="Calibri" panose="020F0502020204030204" pitchFamily="34" charset="0"/>
              </a:rPr>
              <a:t> </a:t>
            </a:r>
            <a:r>
              <a:rPr lang="en-ZA" sz="900" dirty="0" err="1">
                <a:effectLst/>
                <a:latin typeface="Century Gothic" panose="020B0502020202020204" pitchFamily="34" charset="0"/>
                <a:ea typeface="Calibri" panose="020F0502020204030204" pitchFamily="34" charset="0"/>
              </a:rPr>
              <a:t>vind</a:t>
            </a:r>
            <a:r>
              <a:rPr lang="en-ZA" sz="900" dirty="0">
                <a:effectLst/>
                <a:latin typeface="Century Gothic" panose="020B0502020202020204" pitchFamily="34" charset="0"/>
                <a:ea typeface="Calibri" panose="020F0502020204030204" pitchFamily="34" charset="0"/>
              </a:rPr>
              <a:t> </a:t>
            </a:r>
            <a:r>
              <a:rPr lang="en-ZA" sz="900" dirty="0" err="1">
                <a:effectLst/>
                <a:latin typeface="Century Gothic" panose="020B0502020202020204" pitchFamily="34" charset="0"/>
                <a:ea typeface="Calibri" panose="020F0502020204030204" pitchFamily="34" charset="0"/>
              </a:rPr>
              <a:t>plaas</a:t>
            </a:r>
            <a:r>
              <a:rPr lang="en-ZA" sz="900" dirty="0">
                <a:effectLst/>
                <a:latin typeface="Century Gothic" panose="020B0502020202020204" pitchFamily="34" charset="0"/>
                <a:ea typeface="Calibri" panose="020F0502020204030204" pitchFamily="34" charset="0"/>
              </a:rPr>
              <a:t> op Sondag </a:t>
            </a:r>
            <a:r>
              <a:rPr lang="en-ZA" sz="900" b="1" dirty="0">
                <a:latin typeface="Century Gothic" panose="020B0502020202020204" pitchFamily="34" charset="0"/>
                <a:ea typeface="Calibri" panose="020F0502020204030204" pitchFamily="34" charset="0"/>
              </a:rPr>
              <a:t>15</a:t>
            </a:r>
            <a:r>
              <a:rPr lang="en-ZA" sz="900" b="1" dirty="0">
                <a:effectLst/>
                <a:latin typeface="Century Gothic" panose="020B0502020202020204" pitchFamily="34" charset="0"/>
                <a:ea typeface="Calibri" panose="020F0502020204030204" pitchFamily="34" charset="0"/>
              </a:rPr>
              <a:t> </a:t>
            </a:r>
            <a:r>
              <a:rPr lang="en-ZA" sz="900" b="1" dirty="0" err="1">
                <a:effectLst/>
                <a:latin typeface="Century Gothic" panose="020B0502020202020204" pitchFamily="34" charset="0"/>
                <a:ea typeface="Calibri" panose="020F0502020204030204" pitchFamily="34" charset="0"/>
              </a:rPr>
              <a:t>Maart</a:t>
            </a:r>
            <a:r>
              <a:rPr lang="en-ZA" sz="900" b="1" dirty="0">
                <a:effectLst/>
                <a:latin typeface="Century Gothic" panose="020B0502020202020204" pitchFamily="34" charset="0"/>
                <a:ea typeface="Calibri" panose="020F0502020204030204" pitchFamily="34" charset="0"/>
              </a:rPr>
              <a:t> 2026</a:t>
            </a:r>
            <a:r>
              <a:rPr lang="en-ZA" sz="900" dirty="0">
                <a:effectLst/>
                <a:latin typeface="Century Gothic" panose="020B0502020202020204" pitchFamily="34" charset="0"/>
                <a:ea typeface="Calibri" panose="020F0502020204030204" pitchFamily="34" charset="0"/>
              </a:rPr>
              <a:t>.</a:t>
            </a:r>
          </a:p>
          <a:p>
            <a:pPr algn="just">
              <a:lnSpc>
                <a:spcPts val="1300"/>
              </a:lnSpc>
            </a:pPr>
            <a:r>
              <a:rPr lang="en-ZA" sz="900" dirty="0" err="1">
                <a:latin typeface="Century Gothic" panose="020B0502020202020204" pitchFamily="34" charset="0"/>
                <a:ea typeface="Calibri" panose="020F0502020204030204" pitchFamily="34" charset="0"/>
              </a:rPr>
              <a:t>Nooi</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vriende</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en</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familie</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en</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k</a:t>
            </a:r>
            <a:r>
              <a:rPr lang="en-ZA" sz="900" dirty="0" err="1">
                <a:effectLst/>
                <a:latin typeface="Century Gothic" panose="020B0502020202020204" pitchFamily="34" charset="0"/>
                <a:ea typeface="Calibri" panose="020F0502020204030204" pitchFamily="34" charset="0"/>
              </a:rPr>
              <a:t>om</a:t>
            </a:r>
            <a:r>
              <a:rPr lang="en-ZA" sz="900" dirty="0">
                <a:effectLst/>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kuier</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saam</a:t>
            </a:r>
            <a:r>
              <a:rPr lang="en-ZA" sz="900" dirty="0">
                <a:latin typeface="Century Gothic" panose="020B0502020202020204" pitchFamily="34" charset="0"/>
                <a:ea typeface="Calibri" panose="020F0502020204030204" pitchFamily="34" charset="0"/>
              </a:rPr>
              <a:t> met </a:t>
            </a:r>
            <a:r>
              <a:rPr lang="en-ZA" sz="900" dirty="0" err="1">
                <a:latin typeface="Century Gothic" panose="020B0502020202020204" pitchFamily="34" charset="0"/>
                <a:ea typeface="Calibri" panose="020F0502020204030204" pitchFamily="34" charset="0"/>
              </a:rPr>
              <a:t>ons</a:t>
            </a:r>
            <a:r>
              <a:rPr lang="en-ZA" sz="900" dirty="0">
                <a:latin typeface="Century Gothic" panose="020B0502020202020204" pitchFamily="34" charset="0"/>
                <a:ea typeface="Calibri" panose="020F0502020204030204" pitchFamily="34" charset="0"/>
              </a:rPr>
              <a:t> op die </a:t>
            </a:r>
            <a:r>
              <a:rPr lang="en-ZA" sz="900" dirty="0" err="1">
                <a:latin typeface="Century Gothic" panose="020B0502020202020204" pitchFamily="34" charset="0"/>
                <a:ea typeface="Calibri" panose="020F0502020204030204" pitchFamily="34" charset="0"/>
              </a:rPr>
              <a:t>grasperk</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terwyl</a:t>
            </a:r>
            <a:r>
              <a:rPr lang="en-ZA" sz="900" dirty="0">
                <a:latin typeface="Century Gothic" panose="020B0502020202020204" pitchFamily="34" charset="0"/>
                <a:ea typeface="Calibri" panose="020F0502020204030204" pitchFamily="34" charset="0"/>
              </a:rPr>
              <a:t> die </a:t>
            </a:r>
            <a:r>
              <a:rPr lang="en-ZA" sz="900" dirty="0" err="1">
                <a:latin typeface="Century Gothic" panose="020B0502020202020204" pitchFamily="34" charset="0"/>
                <a:ea typeface="Calibri" panose="020F0502020204030204" pitchFamily="34" charset="0"/>
              </a:rPr>
              <a:t>vleis</a:t>
            </a:r>
            <a:r>
              <a:rPr lang="en-ZA" sz="900" dirty="0">
                <a:latin typeface="Century Gothic" panose="020B0502020202020204" pitchFamily="34" charset="0"/>
                <a:ea typeface="Calibri" panose="020F0502020204030204" pitchFamily="34" charset="0"/>
              </a:rPr>
              <a:t> vir </a:t>
            </a:r>
            <a:r>
              <a:rPr lang="en-ZA" sz="900" dirty="0" err="1">
                <a:latin typeface="Century Gothic" panose="020B0502020202020204" pitchFamily="34" charset="0"/>
                <a:ea typeface="Calibri" panose="020F0502020204030204" pitchFamily="34" charset="0"/>
              </a:rPr>
              <a:t>jou</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gebraai</a:t>
            </a:r>
            <a:r>
              <a:rPr lang="en-ZA" sz="900" dirty="0">
                <a:latin typeface="Century Gothic" panose="020B0502020202020204" pitchFamily="34" charset="0"/>
                <a:ea typeface="Calibri" panose="020F0502020204030204" pitchFamily="34" charset="0"/>
              </a:rPr>
              <a:t> word! </a:t>
            </a:r>
          </a:p>
          <a:p>
            <a:pPr algn="just">
              <a:lnSpc>
                <a:spcPts val="1300"/>
              </a:lnSpc>
            </a:pPr>
            <a:r>
              <a:rPr lang="en-ZA" sz="900" dirty="0">
                <a:latin typeface="Century Gothic" panose="020B0502020202020204" pitchFamily="34" charset="0"/>
                <a:ea typeface="Calibri" panose="020F0502020204030204" pitchFamily="34" charset="0"/>
              </a:rPr>
              <a:t>Bring net </a:t>
            </a:r>
            <a:r>
              <a:rPr lang="en-ZA" sz="900" dirty="0" err="1">
                <a:latin typeface="Century Gothic" panose="020B0502020202020204" pitchFamily="34" charset="0"/>
                <a:ea typeface="Calibri" panose="020F0502020204030204" pitchFamily="34" charset="0"/>
              </a:rPr>
              <a:t>eie</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bykosse</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en</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eetgerei</a:t>
            </a:r>
            <a:r>
              <a:rPr lang="en-ZA" sz="900" dirty="0">
                <a:latin typeface="Century Gothic" panose="020B0502020202020204" pitchFamily="34" charset="0"/>
                <a:ea typeface="Calibri" panose="020F0502020204030204" pitchFamily="34" charset="0"/>
              </a:rPr>
              <a:t>. </a:t>
            </a:r>
            <a:endParaRPr lang="en-ZA" sz="900" dirty="0">
              <a:effectLst/>
              <a:latin typeface="Century Gothic" panose="020B0502020202020204" pitchFamily="34" charset="0"/>
              <a:ea typeface="Calibri" panose="020F0502020204030204" pitchFamily="34" charset="0"/>
            </a:endParaRPr>
          </a:p>
          <a:p>
            <a:pPr algn="just">
              <a:lnSpc>
                <a:spcPts val="1300"/>
              </a:lnSpc>
            </a:pPr>
            <a:r>
              <a:rPr lang="en-ZA" sz="900" dirty="0" err="1">
                <a:latin typeface="Century Gothic" panose="020B0502020202020204" pitchFamily="34" charset="0"/>
                <a:ea typeface="Calibri" panose="020F0502020204030204" pitchFamily="34" charset="0"/>
              </a:rPr>
              <a:t>Kaartjies</a:t>
            </a:r>
            <a:r>
              <a:rPr lang="en-ZA" sz="900" dirty="0">
                <a:latin typeface="Century Gothic" panose="020B0502020202020204" pitchFamily="34" charset="0"/>
                <a:ea typeface="Calibri" panose="020F0502020204030204" pitchFamily="34" charset="0"/>
              </a:rPr>
              <a:t> kos R80 per </a:t>
            </a:r>
            <a:r>
              <a:rPr lang="en-ZA" sz="900" dirty="0" err="1">
                <a:latin typeface="Century Gothic" panose="020B0502020202020204" pitchFamily="34" charset="0"/>
                <a:ea typeface="Calibri" panose="020F0502020204030204" pitchFamily="34" charset="0"/>
              </a:rPr>
              <a:t>persoon</a:t>
            </a:r>
            <a:r>
              <a:rPr lang="en-ZA" sz="900" dirty="0">
                <a:latin typeface="Century Gothic" panose="020B0502020202020204" pitchFamily="34" charset="0"/>
                <a:ea typeface="Calibri" panose="020F0502020204030204" pitchFamily="34" charset="0"/>
              </a:rPr>
              <a:t> wat ‘n </a:t>
            </a:r>
            <a:r>
              <a:rPr lang="en-ZA" sz="900" dirty="0" err="1">
                <a:latin typeface="Century Gothic" panose="020B0502020202020204" pitchFamily="34" charset="0"/>
                <a:ea typeface="Calibri" panose="020F0502020204030204" pitchFamily="34" charset="0"/>
              </a:rPr>
              <a:t>skaaptjop</a:t>
            </a:r>
            <a:r>
              <a:rPr lang="en-ZA" sz="900" dirty="0">
                <a:latin typeface="Century Gothic" panose="020B0502020202020204" pitchFamily="34" charset="0"/>
                <a:ea typeface="Calibri" panose="020F0502020204030204" pitchFamily="34" charset="0"/>
              </a:rPr>
              <a:t>, </a:t>
            </a:r>
            <a:r>
              <a:rPr lang="en-ZA" sz="900" dirty="0" err="1">
                <a:latin typeface="Century Gothic" panose="020B0502020202020204" pitchFamily="34" charset="0"/>
                <a:ea typeface="Calibri" panose="020F0502020204030204" pitchFamily="34" charset="0"/>
              </a:rPr>
              <a:t>hoendersosatie</a:t>
            </a:r>
            <a:r>
              <a:rPr lang="en-ZA" sz="900" dirty="0">
                <a:latin typeface="Century Gothic" panose="020B0502020202020204" pitchFamily="34" charset="0"/>
                <a:ea typeface="Calibri" panose="020F0502020204030204" pitchFamily="34" charset="0"/>
              </a:rPr>
              <a:t> en ‘n </a:t>
            </a:r>
            <a:r>
              <a:rPr lang="en-ZA" sz="900" dirty="0" err="1">
                <a:latin typeface="Century Gothic" panose="020B0502020202020204" pitchFamily="34" charset="0"/>
                <a:ea typeface="Calibri" panose="020F0502020204030204" pitchFamily="34" charset="0"/>
              </a:rPr>
              <a:t>stuk</a:t>
            </a:r>
            <a:r>
              <a:rPr lang="en-ZA" sz="900" dirty="0">
                <a:latin typeface="Century Gothic" panose="020B0502020202020204" pitchFamily="34" charset="0"/>
                <a:ea typeface="Calibri" panose="020F0502020204030204" pitchFamily="34" charset="0"/>
              </a:rPr>
              <a:t> wors </a:t>
            </a:r>
            <a:r>
              <a:rPr lang="en-ZA" sz="900" dirty="0" err="1">
                <a:latin typeface="Century Gothic" panose="020B0502020202020204" pitchFamily="34" charset="0"/>
                <a:ea typeface="Calibri" panose="020F0502020204030204" pitchFamily="34" charset="0"/>
              </a:rPr>
              <a:t>insluit</a:t>
            </a:r>
            <a:r>
              <a:rPr lang="en-ZA" sz="900" dirty="0">
                <a:latin typeface="Century Gothic" panose="020B0502020202020204" pitchFamily="34" charset="0"/>
                <a:ea typeface="Calibri" panose="020F0502020204030204" pitchFamily="34" charset="0"/>
              </a:rPr>
              <a:t>. </a:t>
            </a:r>
            <a:r>
              <a:rPr lang="en-ZA" sz="900" dirty="0">
                <a:latin typeface="Century Gothic" panose="020B0502020202020204" pitchFamily="34" charset="0"/>
                <a:ea typeface="Calibri" panose="020F0502020204030204" pitchFamily="34" charset="0"/>
                <a:cs typeface="Times New Roman" panose="02020603050405020304" pitchFamily="18" charset="0"/>
              </a:rPr>
              <a:t>Vir die </a:t>
            </a:r>
            <a:r>
              <a:rPr lang="en-ZA" sz="900" dirty="0" err="1">
                <a:latin typeface="Century Gothic" panose="020B0502020202020204" pitchFamily="34" charset="0"/>
                <a:ea typeface="Calibri" panose="020F0502020204030204" pitchFamily="34" charset="0"/>
                <a:cs typeface="Times New Roman" panose="02020603050405020304" pitchFamily="18" charset="0"/>
              </a:rPr>
              <a:t>kinders</a:t>
            </a:r>
            <a:r>
              <a:rPr lang="en-ZA" sz="900" dirty="0">
                <a:latin typeface="Century Gothic" panose="020B0502020202020204" pitchFamily="34" charset="0"/>
                <a:ea typeface="Calibri" panose="020F0502020204030204" pitchFamily="34" charset="0"/>
                <a:cs typeface="Times New Roman" panose="02020603050405020304" pitchFamily="18" charset="0"/>
              </a:rPr>
              <a:t> is </a:t>
            </a:r>
            <a:r>
              <a:rPr lang="en-ZA" sz="900" dirty="0" err="1">
                <a:latin typeface="Century Gothic" panose="020B0502020202020204" pitchFamily="34" charset="0"/>
                <a:ea typeface="Calibri" panose="020F0502020204030204" pitchFamily="34" charset="0"/>
                <a:cs typeface="Times New Roman" panose="02020603050405020304" pitchFamily="18" charset="0"/>
              </a:rPr>
              <a:t>daar</a:t>
            </a:r>
            <a:r>
              <a:rPr lang="en-ZA" sz="900" dirty="0">
                <a:latin typeface="Century Gothic" panose="020B0502020202020204" pitchFamily="34" charset="0"/>
                <a:ea typeface="Calibri" panose="020F0502020204030204" pitchFamily="34" charset="0"/>
                <a:cs typeface="Times New Roman" panose="02020603050405020304" pitchFamily="18" charset="0"/>
              </a:rPr>
              <a:t> </a:t>
            </a:r>
            <a:r>
              <a:rPr lang="en-ZA" sz="900" dirty="0" err="1">
                <a:latin typeface="Century Gothic" panose="020B0502020202020204" pitchFamily="34" charset="0"/>
                <a:ea typeface="Calibri" panose="020F0502020204030204" pitchFamily="34" charset="0"/>
                <a:cs typeface="Times New Roman" panose="02020603050405020304" pitchFamily="18" charset="0"/>
              </a:rPr>
              <a:t>boereworsrolle</a:t>
            </a:r>
            <a:r>
              <a:rPr lang="en-ZA" sz="900" dirty="0">
                <a:latin typeface="Century Gothic" panose="020B0502020202020204" pitchFamily="34" charset="0"/>
                <a:ea typeface="Calibri" panose="020F0502020204030204" pitchFamily="34" charset="0"/>
                <a:cs typeface="Times New Roman" panose="02020603050405020304" pitchFamily="18" charset="0"/>
              </a:rPr>
              <a:t>  teen R30.  </a:t>
            </a:r>
          </a:p>
          <a:p>
            <a:pPr algn="just">
              <a:lnSpc>
                <a:spcPts val="1300"/>
              </a:lnSpc>
            </a:pPr>
            <a:r>
              <a:rPr lang="en-ZA" sz="900" dirty="0" err="1">
                <a:latin typeface="Century Gothic" panose="020B0502020202020204" pitchFamily="34" charset="0"/>
                <a:ea typeface="Calibri" panose="020F0502020204030204" pitchFamily="34" charset="0"/>
                <a:cs typeface="Times New Roman" panose="02020603050405020304" pitchFamily="18" charset="0"/>
              </a:rPr>
              <a:t>Kaartjies</a:t>
            </a:r>
            <a:r>
              <a:rPr lang="en-ZA" sz="900" dirty="0">
                <a:latin typeface="Century Gothic" panose="020B0502020202020204" pitchFamily="34" charset="0"/>
                <a:ea typeface="Calibri" panose="020F0502020204030204" pitchFamily="34" charset="0"/>
                <a:cs typeface="Times New Roman" panose="02020603050405020304" pitchFamily="18" charset="0"/>
              </a:rPr>
              <a:t> is by die </a:t>
            </a:r>
            <a:r>
              <a:rPr lang="en-ZA" sz="900" dirty="0" err="1">
                <a:latin typeface="Century Gothic" panose="020B0502020202020204" pitchFamily="34" charset="0"/>
                <a:ea typeface="Calibri" panose="020F0502020204030204" pitchFamily="34" charset="0"/>
                <a:cs typeface="Times New Roman" panose="02020603050405020304" pitchFamily="18" charset="0"/>
              </a:rPr>
              <a:t>kerkkantoor</a:t>
            </a:r>
            <a:r>
              <a:rPr lang="en-ZA" sz="900" dirty="0">
                <a:latin typeface="Century Gothic" panose="020B0502020202020204" pitchFamily="34" charset="0"/>
                <a:ea typeface="Calibri" panose="020F0502020204030204" pitchFamily="34" charset="0"/>
                <a:cs typeface="Times New Roman" panose="02020603050405020304" pitchFamily="18" charset="0"/>
              </a:rPr>
              <a:t> </a:t>
            </a:r>
            <a:r>
              <a:rPr lang="en-ZA" sz="900" dirty="0" err="1">
                <a:latin typeface="Century Gothic" panose="020B0502020202020204" pitchFamily="34" charset="0"/>
                <a:ea typeface="Calibri" panose="020F0502020204030204" pitchFamily="34" charset="0"/>
                <a:cs typeface="Times New Roman" panose="02020603050405020304" pitchFamily="18" charset="0"/>
              </a:rPr>
              <a:t>te</a:t>
            </a:r>
            <a:r>
              <a:rPr lang="en-ZA" sz="900" dirty="0">
                <a:latin typeface="Century Gothic" panose="020B0502020202020204" pitchFamily="34" charset="0"/>
                <a:ea typeface="Calibri" panose="020F0502020204030204" pitchFamily="34" charset="0"/>
                <a:cs typeface="Times New Roman" panose="02020603050405020304" pitchFamily="18" charset="0"/>
              </a:rPr>
              <a:t> </a:t>
            </a:r>
            <a:r>
              <a:rPr lang="en-ZA" sz="900" dirty="0" err="1">
                <a:latin typeface="Century Gothic" panose="020B0502020202020204" pitchFamily="34" charset="0"/>
                <a:ea typeface="Calibri" panose="020F0502020204030204" pitchFamily="34" charset="0"/>
                <a:cs typeface="Times New Roman" panose="02020603050405020304" pitchFamily="18" charset="0"/>
              </a:rPr>
              <a:t>koop</a:t>
            </a:r>
            <a:r>
              <a:rPr lang="en-ZA" sz="900" dirty="0">
                <a:latin typeface="Century Gothic" panose="020B0502020202020204" pitchFamily="34" charset="0"/>
                <a:ea typeface="Calibri" panose="020F0502020204030204" pitchFamily="34" charset="0"/>
                <a:cs typeface="Times New Roman" panose="02020603050405020304" pitchFamily="18" charset="0"/>
              </a:rPr>
              <a:t> </a:t>
            </a:r>
            <a:r>
              <a:rPr lang="en-ZA" sz="900" dirty="0" err="1">
                <a:latin typeface="Century Gothic" panose="020B0502020202020204" pitchFamily="34" charset="0"/>
                <a:ea typeface="Calibri" panose="020F0502020204030204" pitchFamily="34" charset="0"/>
                <a:cs typeface="Times New Roman" panose="02020603050405020304" pitchFamily="18" charset="0"/>
              </a:rPr>
              <a:t>beskikbaar</a:t>
            </a:r>
            <a:r>
              <a:rPr lang="en-ZA" sz="900" dirty="0">
                <a:latin typeface="Century Gothic" panose="020B0502020202020204" pitchFamily="34" charset="0"/>
                <a:ea typeface="Calibri" panose="020F0502020204030204" pitchFamily="34" charset="0"/>
                <a:cs typeface="Times New Roman" panose="02020603050405020304" pitchFamily="18" charset="0"/>
              </a:rPr>
              <a:t>.</a:t>
            </a:r>
          </a:p>
        </p:txBody>
      </p:sp>
      <p:cxnSp>
        <p:nvCxnSpPr>
          <p:cNvPr id="8" name="Straight Connector 7">
            <a:extLst>
              <a:ext uri="{FF2B5EF4-FFF2-40B4-BE49-F238E27FC236}">
                <a16:creationId xmlns:a16="http://schemas.microsoft.com/office/drawing/2014/main" id="{855EE646-4C6A-18A1-FC7E-4D5E05F235E6}"/>
              </a:ext>
            </a:extLst>
          </p:cNvPr>
          <p:cNvCxnSpPr/>
          <p:nvPr/>
        </p:nvCxnSpPr>
        <p:spPr>
          <a:xfrm>
            <a:off x="72124" y="2740908"/>
            <a:ext cx="2520000" cy="0"/>
          </a:xfrm>
          <a:prstGeom prst="line">
            <a:avLst/>
          </a:prstGeom>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5C3C5E31-C94C-0AFB-6C71-ED075ABB94E4}"/>
              </a:ext>
            </a:extLst>
          </p:cNvPr>
          <p:cNvCxnSpPr/>
          <p:nvPr/>
        </p:nvCxnSpPr>
        <p:spPr>
          <a:xfrm>
            <a:off x="2603907" y="5974466"/>
            <a:ext cx="2592000" cy="0"/>
          </a:xfrm>
          <a:prstGeom prst="line">
            <a:avLst/>
          </a:prstGeom>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E1A87C92-8690-5B88-38B6-3402E9361309}"/>
              </a:ext>
            </a:extLst>
          </p:cNvPr>
          <p:cNvSpPr txBox="1"/>
          <p:nvPr/>
        </p:nvSpPr>
        <p:spPr>
          <a:xfrm>
            <a:off x="2610070" y="6012969"/>
            <a:ext cx="2664000" cy="540000"/>
          </a:xfrm>
          <a:prstGeom prst="rect">
            <a:avLst/>
          </a:prstGeom>
          <a:noFill/>
        </p:spPr>
        <p:txBody>
          <a:bodyPr wrap="square">
            <a:spAutoFit/>
          </a:bodyPr>
          <a:lstStyle/>
          <a:p>
            <a:pPr algn="just">
              <a:lnSpc>
                <a:spcPts val="1100"/>
              </a:lnSpc>
            </a:pPr>
            <a:r>
              <a:rPr lang="nl-NL" sz="1050" b="1" dirty="0">
                <a:solidFill>
                  <a:srgbClr val="007277"/>
                </a:solidFill>
                <a:latin typeface="Century Gothic" pitchFamily="34" charset="0"/>
              </a:rPr>
              <a:t>KOMMUNIKASIE NA DIE GEMEENTE</a:t>
            </a:r>
            <a:endParaRPr lang="nl-NL" sz="900" dirty="0">
              <a:latin typeface="Century Gothic" pitchFamily="34" charset="0"/>
            </a:endParaRPr>
          </a:p>
        </p:txBody>
      </p:sp>
      <p:pic>
        <p:nvPicPr>
          <p:cNvPr id="11" name="Picture 10" descr="A qr code on a white background&#10;&#10;Description automatically generated">
            <a:extLst>
              <a:ext uri="{FF2B5EF4-FFF2-40B4-BE49-F238E27FC236}">
                <a16:creationId xmlns:a16="http://schemas.microsoft.com/office/drawing/2014/main" id="{C7AC3627-CA42-9BEC-F733-675E7A2DE31D}"/>
              </a:ext>
            </a:extLst>
          </p:cNvPr>
          <p:cNvPicPr>
            <a:picLocks noChangeAspect="1"/>
          </p:cNvPicPr>
          <p:nvPr/>
        </p:nvPicPr>
        <p:blipFill>
          <a:blip r:embed="rId3"/>
          <a:srcRect l="26785" t="37694" r="27439" b="36600"/>
          <a:stretch/>
        </p:blipFill>
        <p:spPr>
          <a:xfrm>
            <a:off x="4214212" y="6366632"/>
            <a:ext cx="959407" cy="957884"/>
          </a:xfrm>
          <a:prstGeom prst="rect">
            <a:avLst/>
          </a:prstGeom>
        </p:spPr>
      </p:pic>
      <p:sp>
        <p:nvSpPr>
          <p:cNvPr id="13" name="TextBox 12">
            <a:extLst>
              <a:ext uri="{FF2B5EF4-FFF2-40B4-BE49-F238E27FC236}">
                <a16:creationId xmlns:a16="http://schemas.microsoft.com/office/drawing/2014/main" id="{2B5F1E99-7FC4-B551-D275-8522B9E62090}"/>
              </a:ext>
            </a:extLst>
          </p:cNvPr>
          <p:cNvSpPr txBox="1"/>
          <p:nvPr/>
        </p:nvSpPr>
        <p:spPr>
          <a:xfrm>
            <a:off x="2610230" y="6154011"/>
            <a:ext cx="1548000" cy="1310552"/>
          </a:xfrm>
          <a:prstGeom prst="rect">
            <a:avLst/>
          </a:prstGeom>
          <a:noFill/>
        </p:spPr>
        <p:txBody>
          <a:bodyPr wrap="square">
            <a:spAutoFit/>
          </a:bodyPr>
          <a:lstStyle/>
          <a:p>
            <a:pPr algn="just">
              <a:lnSpc>
                <a:spcPts val="1200"/>
              </a:lnSpc>
            </a:pPr>
            <a:r>
              <a:rPr lang="nl-NL" sz="900" dirty="0">
                <a:latin typeface="Century Gothic" pitchFamily="34" charset="0"/>
              </a:rPr>
              <a:t>Om deel te word van die gemeente se Whatsapp-groep, gebruik asb die QR kode of stuur jou naam en nommer vir Corné (083 964 6368) om jou by te voeg.</a:t>
            </a:r>
          </a:p>
        </p:txBody>
      </p:sp>
      <p:sp>
        <p:nvSpPr>
          <p:cNvPr id="5" name="Rectangle 4">
            <a:extLst>
              <a:ext uri="{FF2B5EF4-FFF2-40B4-BE49-F238E27FC236}">
                <a16:creationId xmlns:a16="http://schemas.microsoft.com/office/drawing/2014/main" id="{234A9344-76D0-D7F4-B849-96A843DDCEA7}"/>
              </a:ext>
            </a:extLst>
          </p:cNvPr>
          <p:cNvSpPr/>
          <p:nvPr/>
        </p:nvSpPr>
        <p:spPr>
          <a:xfrm>
            <a:off x="2605918" y="2155447"/>
            <a:ext cx="2664000" cy="3857403"/>
          </a:xfrm>
          <a:prstGeom prst="rect">
            <a:avLst/>
          </a:prstGeom>
        </p:spPr>
        <p:txBody>
          <a:bodyPr wrap="square">
            <a:spAutoFit/>
          </a:bodyPr>
          <a:lstStyle/>
          <a:p>
            <a:r>
              <a:rPr lang="en-ZA" sz="1050" b="1" dirty="0">
                <a:solidFill>
                  <a:srgbClr val="008082"/>
                </a:solidFill>
                <a:latin typeface="Century Gothic" panose="020B0502020202020204" pitchFamily="34" charset="0"/>
              </a:rPr>
              <a:t>OPSKOPPERS INISIATIEF</a:t>
            </a:r>
            <a:endParaRPr lang="en-ZA" sz="1050" dirty="0">
              <a:solidFill>
                <a:srgbClr val="008082"/>
              </a:solidFill>
              <a:latin typeface="Century Gothic" panose="020B0502020202020204" pitchFamily="34" charset="0"/>
            </a:endParaRPr>
          </a:p>
          <a:p>
            <a:pPr algn="just">
              <a:lnSpc>
                <a:spcPts val="1200"/>
              </a:lnSpc>
              <a:spcAft>
                <a:spcPts val="600"/>
              </a:spcAft>
            </a:pPr>
            <a:r>
              <a:rPr lang="en-ZA" sz="900" dirty="0">
                <a:latin typeface="Century Gothic" panose="020B0502020202020204" pitchFamily="34" charset="0"/>
              </a:rPr>
              <a:t>Die </a:t>
            </a:r>
            <a:r>
              <a:rPr lang="en-ZA" sz="900" dirty="0" err="1">
                <a:latin typeface="Century Gothic" panose="020B0502020202020204" pitchFamily="34" charset="0"/>
              </a:rPr>
              <a:t>gemeente</a:t>
            </a:r>
            <a:r>
              <a:rPr lang="en-ZA" sz="900" dirty="0">
                <a:latin typeface="Century Gothic" panose="020B0502020202020204" pitchFamily="34" charset="0"/>
              </a:rPr>
              <a:t> word </a:t>
            </a:r>
            <a:r>
              <a:rPr lang="en-ZA" sz="900" dirty="0" err="1">
                <a:latin typeface="Century Gothic" panose="020B0502020202020204" pitchFamily="34" charset="0"/>
              </a:rPr>
              <a:t>almal</a:t>
            </a:r>
            <a:r>
              <a:rPr lang="en-ZA" sz="900" dirty="0">
                <a:latin typeface="Century Gothic" panose="020B0502020202020204" pitchFamily="34" charset="0"/>
              </a:rPr>
              <a:t> </a:t>
            </a:r>
            <a:r>
              <a:rPr lang="en-ZA" sz="900" dirty="0" err="1">
                <a:latin typeface="Century Gothic" panose="020B0502020202020204" pitchFamily="34" charset="0"/>
              </a:rPr>
              <a:t>gevra</a:t>
            </a:r>
            <a:r>
              <a:rPr lang="en-ZA" sz="900" dirty="0">
                <a:latin typeface="Century Gothic" panose="020B0502020202020204" pitchFamily="34" charset="0"/>
              </a:rPr>
              <a:t> om by </a:t>
            </a:r>
            <a:r>
              <a:rPr lang="en-ZA" sz="900" dirty="0" err="1">
                <a:latin typeface="Century Gothic" panose="020B0502020202020204" pitchFamily="34" charset="0"/>
              </a:rPr>
              <a:t>hierdie</a:t>
            </a:r>
            <a:r>
              <a:rPr lang="en-ZA" sz="900" dirty="0">
                <a:latin typeface="Century Gothic" panose="020B0502020202020204" pitchFamily="34" charset="0"/>
              </a:rPr>
              <a:t> </a:t>
            </a:r>
            <a:r>
              <a:rPr lang="en-ZA" sz="900" dirty="0" err="1">
                <a:latin typeface="Century Gothic" panose="020B0502020202020204" pitchFamily="34" charset="0"/>
              </a:rPr>
              <a:t>besondere</a:t>
            </a:r>
            <a:r>
              <a:rPr lang="en-ZA" sz="900" dirty="0">
                <a:latin typeface="Century Gothic" panose="020B0502020202020204" pitchFamily="34" charset="0"/>
              </a:rPr>
              <a:t> </a:t>
            </a:r>
            <a:r>
              <a:rPr lang="en-ZA" sz="900" dirty="0" err="1">
                <a:latin typeface="Century Gothic" panose="020B0502020202020204" pitchFamily="34" charset="0"/>
              </a:rPr>
              <a:t>fondsinsameling</a:t>
            </a:r>
            <a:r>
              <a:rPr lang="en-ZA" sz="900" dirty="0">
                <a:latin typeface="Century Gothic" panose="020B0502020202020204" pitchFamily="34" charset="0"/>
              </a:rPr>
              <a:t> vir </a:t>
            </a:r>
            <a:r>
              <a:rPr lang="en-ZA" sz="900" dirty="0" err="1">
                <a:latin typeface="Century Gothic" panose="020B0502020202020204" pitchFamily="34" charset="0"/>
              </a:rPr>
              <a:t>volwasse</a:t>
            </a:r>
            <a:r>
              <a:rPr lang="en-ZA" sz="900" dirty="0">
                <a:latin typeface="Century Gothic" panose="020B0502020202020204" pitchFamily="34" charset="0"/>
              </a:rPr>
              <a:t> </a:t>
            </a:r>
            <a:r>
              <a:rPr lang="en-ZA" sz="900" dirty="0" err="1">
                <a:latin typeface="Century Gothic" panose="020B0502020202020204" pitchFamily="34" charset="0"/>
              </a:rPr>
              <a:t>doeke</a:t>
            </a:r>
            <a:r>
              <a:rPr lang="en-ZA" sz="900" dirty="0">
                <a:latin typeface="Century Gothic" panose="020B0502020202020204" pitchFamily="34" charset="0"/>
              </a:rPr>
              <a:t> </a:t>
            </a:r>
            <a:r>
              <a:rPr lang="en-ZA" sz="900" dirty="0" err="1">
                <a:latin typeface="Century Gothic" panose="020B0502020202020204" pitchFamily="34" charset="0"/>
              </a:rPr>
              <a:t>betrokke</a:t>
            </a:r>
            <a:r>
              <a:rPr lang="en-ZA" sz="900" dirty="0">
                <a:latin typeface="Century Gothic" panose="020B0502020202020204" pitchFamily="34" charset="0"/>
              </a:rPr>
              <a:t> </a:t>
            </a:r>
            <a:r>
              <a:rPr lang="en-ZA" sz="900" dirty="0" err="1">
                <a:latin typeface="Century Gothic" panose="020B0502020202020204" pitchFamily="34" charset="0"/>
              </a:rPr>
              <a:t>te</a:t>
            </a:r>
            <a:r>
              <a:rPr lang="en-ZA" sz="900" dirty="0">
                <a:latin typeface="Century Gothic" panose="020B0502020202020204" pitchFamily="34" charset="0"/>
              </a:rPr>
              <a:t> </a:t>
            </a:r>
            <a:r>
              <a:rPr lang="en-ZA" sz="900" dirty="0" err="1">
                <a:latin typeface="Century Gothic" panose="020B0502020202020204" pitchFamily="34" charset="0"/>
              </a:rPr>
              <a:t>raak</a:t>
            </a:r>
            <a:r>
              <a:rPr lang="en-ZA" sz="900" dirty="0">
                <a:latin typeface="Century Gothic" panose="020B0502020202020204" pitchFamily="34" charset="0"/>
              </a:rPr>
              <a:t>.</a:t>
            </a:r>
          </a:p>
          <a:p>
            <a:pPr algn="just">
              <a:lnSpc>
                <a:spcPts val="1200"/>
              </a:lnSpc>
              <a:spcAft>
                <a:spcPts val="600"/>
              </a:spcAft>
            </a:pPr>
            <a:r>
              <a:rPr lang="en-ZA" sz="900" dirty="0">
                <a:latin typeface="Century Gothic" panose="020B0502020202020204" pitchFamily="34" charset="0"/>
              </a:rPr>
              <a:t>Daar word </a:t>
            </a:r>
            <a:r>
              <a:rPr lang="en-ZA" sz="900" b="1" dirty="0">
                <a:latin typeface="Century Gothic" panose="020B0502020202020204" pitchFamily="34" charset="0"/>
              </a:rPr>
              <a:t>‘n DOEKEDANS op </a:t>
            </a:r>
            <a:r>
              <a:rPr lang="en-ZA" sz="900" b="1" dirty="0" err="1">
                <a:latin typeface="Century Gothic" panose="020B0502020202020204" pitchFamily="34" charset="0"/>
              </a:rPr>
              <a:t>Donderdag</a:t>
            </a:r>
            <a:r>
              <a:rPr lang="en-ZA" sz="900" b="1" dirty="0">
                <a:latin typeface="Century Gothic" panose="020B0502020202020204" pitchFamily="34" charset="0"/>
              </a:rPr>
              <a:t>, 12 </a:t>
            </a:r>
            <a:r>
              <a:rPr lang="en-ZA" sz="900" b="1" dirty="0" err="1">
                <a:latin typeface="Century Gothic" panose="020B0502020202020204" pitchFamily="34" charset="0"/>
              </a:rPr>
              <a:t>Maart</a:t>
            </a:r>
            <a:r>
              <a:rPr lang="en-ZA" sz="900" b="1" dirty="0">
                <a:latin typeface="Century Gothic" panose="020B0502020202020204" pitchFamily="34" charset="0"/>
              </a:rPr>
              <a:t> 2026 om 18:00 </a:t>
            </a:r>
            <a:r>
              <a:rPr lang="en-ZA" sz="900" dirty="0">
                <a:latin typeface="Century Gothic" panose="020B0502020202020204" pitchFamily="34" charset="0"/>
              </a:rPr>
              <a:t>op die </a:t>
            </a:r>
            <a:r>
              <a:rPr lang="en-ZA" sz="900" dirty="0" err="1">
                <a:latin typeface="Century Gothic" panose="020B0502020202020204" pitchFamily="34" charset="0"/>
              </a:rPr>
              <a:t>kerkterrein</a:t>
            </a:r>
            <a:r>
              <a:rPr lang="en-ZA" sz="900" dirty="0">
                <a:latin typeface="Century Gothic" panose="020B0502020202020204" pitchFamily="34" charset="0"/>
              </a:rPr>
              <a:t> </a:t>
            </a:r>
            <a:r>
              <a:rPr lang="en-ZA" sz="900" dirty="0" err="1">
                <a:latin typeface="Century Gothic" panose="020B0502020202020204" pitchFamily="34" charset="0"/>
              </a:rPr>
              <a:t>aangebied</a:t>
            </a:r>
            <a:r>
              <a:rPr lang="en-ZA" sz="900" dirty="0">
                <a:latin typeface="Century Gothic" panose="020B0502020202020204" pitchFamily="34" charset="0"/>
              </a:rPr>
              <a:t>.</a:t>
            </a:r>
          </a:p>
          <a:p>
            <a:pPr algn="just">
              <a:lnSpc>
                <a:spcPts val="1200"/>
              </a:lnSpc>
              <a:spcAft>
                <a:spcPts val="600"/>
              </a:spcAft>
            </a:pPr>
            <a:r>
              <a:rPr lang="en-ZA" sz="900" dirty="0" err="1">
                <a:latin typeface="Century Gothic" panose="020B0502020202020204" pitchFamily="34" charset="0"/>
              </a:rPr>
              <a:t>Waarom</a:t>
            </a:r>
            <a:r>
              <a:rPr lang="en-ZA" sz="900" dirty="0">
                <a:latin typeface="Century Gothic" panose="020B0502020202020204" pitchFamily="34" charset="0"/>
              </a:rPr>
              <a:t> “</a:t>
            </a:r>
            <a:r>
              <a:rPr lang="en-ZA" sz="900" dirty="0" err="1">
                <a:latin typeface="Century Gothic" panose="020B0502020202020204" pitchFamily="34" charset="0"/>
              </a:rPr>
              <a:t>Doekedans</a:t>
            </a:r>
            <a:r>
              <a:rPr lang="en-ZA" sz="900" dirty="0">
                <a:latin typeface="Century Gothic" panose="020B0502020202020204" pitchFamily="34" charset="0"/>
              </a:rPr>
              <a:t>” ?  Om </a:t>
            </a:r>
            <a:r>
              <a:rPr lang="en-ZA" sz="900" dirty="0" err="1">
                <a:latin typeface="Century Gothic" panose="020B0502020202020204" pitchFamily="34" charset="0"/>
              </a:rPr>
              <a:t>finansies</a:t>
            </a:r>
            <a:r>
              <a:rPr lang="en-ZA" sz="900" dirty="0">
                <a:latin typeface="Century Gothic" panose="020B0502020202020204" pitchFamily="34" charset="0"/>
              </a:rPr>
              <a:t> vir </a:t>
            </a:r>
            <a:r>
              <a:rPr lang="en-ZA" sz="900" dirty="0" err="1">
                <a:latin typeface="Century Gothic" panose="020B0502020202020204" pitchFamily="34" charset="0"/>
              </a:rPr>
              <a:t>doeke</a:t>
            </a:r>
            <a:r>
              <a:rPr lang="en-ZA" sz="900" dirty="0">
                <a:latin typeface="Century Gothic" panose="020B0502020202020204" pitchFamily="34" charset="0"/>
              </a:rPr>
              <a:t> wat so </a:t>
            </a:r>
            <a:r>
              <a:rPr lang="en-ZA" sz="900" dirty="0" err="1">
                <a:latin typeface="Century Gothic" panose="020B0502020202020204" pitchFamily="34" charset="0"/>
              </a:rPr>
              <a:t>duur</a:t>
            </a:r>
            <a:r>
              <a:rPr lang="en-ZA" sz="900" dirty="0">
                <a:latin typeface="Century Gothic" panose="020B0502020202020204" pitchFamily="34" charset="0"/>
              </a:rPr>
              <a:t> </a:t>
            </a:r>
            <a:r>
              <a:rPr lang="en-ZA" sz="900" dirty="0" err="1">
                <a:latin typeface="Century Gothic" panose="020B0502020202020204" pitchFamily="34" charset="0"/>
              </a:rPr>
              <a:t>geraak</a:t>
            </a:r>
            <a:r>
              <a:rPr lang="en-ZA" sz="900" dirty="0">
                <a:latin typeface="Century Gothic" panose="020B0502020202020204" pitchFamily="34" charset="0"/>
              </a:rPr>
              <a:t> het in </a:t>
            </a:r>
            <a:r>
              <a:rPr lang="en-ZA" sz="900" dirty="0" err="1">
                <a:latin typeface="Century Gothic" panose="020B0502020202020204" pitchFamily="34" charset="0"/>
              </a:rPr>
              <a:t>ouetehuise</a:t>
            </a:r>
            <a:r>
              <a:rPr lang="en-ZA" sz="900" dirty="0">
                <a:latin typeface="Century Gothic" panose="020B0502020202020204" pitchFamily="34" charset="0"/>
              </a:rPr>
              <a:t> in </a:t>
            </a:r>
            <a:r>
              <a:rPr lang="en-ZA" sz="900" dirty="0" err="1">
                <a:latin typeface="Century Gothic" panose="020B0502020202020204" pitchFamily="34" charset="0"/>
              </a:rPr>
              <a:t>te</a:t>
            </a:r>
            <a:r>
              <a:rPr lang="en-ZA" sz="900" dirty="0">
                <a:latin typeface="Century Gothic" panose="020B0502020202020204" pitchFamily="34" charset="0"/>
              </a:rPr>
              <a:t> </a:t>
            </a:r>
            <a:r>
              <a:rPr lang="en-ZA" sz="900" dirty="0" err="1">
                <a:latin typeface="Century Gothic" panose="020B0502020202020204" pitchFamily="34" charset="0"/>
              </a:rPr>
              <a:t>samel</a:t>
            </a:r>
            <a:r>
              <a:rPr lang="en-ZA" sz="900" dirty="0">
                <a:latin typeface="Century Gothic" panose="020B0502020202020204" pitchFamily="34" charset="0"/>
              </a:rPr>
              <a:t>…. </a:t>
            </a:r>
            <a:r>
              <a:rPr lang="en-ZA" sz="900" dirty="0" err="1">
                <a:latin typeface="Century Gothic" panose="020B0502020202020204" pitchFamily="34" charset="0"/>
              </a:rPr>
              <a:t>én</a:t>
            </a:r>
            <a:r>
              <a:rPr lang="en-ZA" sz="900" dirty="0">
                <a:latin typeface="Century Gothic" panose="020B0502020202020204" pitchFamily="34" charset="0"/>
              </a:rPr>
              <a:t> </a:t>
            </a:r>
            <a:r>
              <a:rPr lang="en-ZA" sz="900" dirty="0" err="1">
                <a:latin typeface="Century Gothic" panose="020B0502020202020204" pitchFamily="34" charset="0"/>
              </a:rPr>
              <a:t>daar</a:t>
            </a:r>
            <a:r>
              <a:rPr lang="en-ZA" sz="900" dirty="0">
                <a:latin typeface="Century Gothic" panose="020B0502020202020204" pitchFamily="34" charset="0"/>
              </a:rPr>
              <a:t> </a:t>
            </a:r>
            <a:r>
              <a:rPr lang="en-ZA" sz="900" dirty="0" err="1">
                <a:latin typeface="Century Gothic" panose="020B0502020202020204" pitchFamily="34" charset="0"/>
              </a:rPr>
              <a:t>gaan</a:t>
            </a:r>
            <a:r>
              <a:rPr lang="en-ZA" sz="900" dirty="0">
                <a:latin typeface="Century Gothic" panose="020B0502020202020204" pitchFamily="34" charset="0"/>
              </a:rPr>
              <a:t> </a:t>
            </a:r>
            <a:r>
              <a:rPr lang="en-ZA" sz="900" dirty="0" err="1">
                <a:latin typeface="Century Gothic" panose="020B0502020202020204" pitchFamily="34" charset="0"/>
              </a:rPr>
              <a:t>ge-lyndans</a:t>
            </a:r>
            <a:r>
              <a:rPr lang="en-ZA" sz="900" dirty="0">
                <a:latin typeface="Century Gothic" panose="020B0502020202020204" pitchFamily="34" charset="0"/>
              </a:rPr>
              <a:t> word  !!</a:t>
            </a:r>
          </a:p>
          <a:p>
            <a:pPr algn="just">
              <a:lnSpc>
                <a:spcPts val="1200"/>
              </a:lnSpc>
              <a:spcAft>
                <a:spcPts val="600"/>
              </a:spcAft>
            </a:pPr>
            <a:r>
              <a:rPr lang="en-ZA" sz="900" dirty="0">
                <a:latin typeface="Century Gothic" panose="020B0502020202020204" pitchFamily="34" charset="0"/>
              </a:rPr>
              <a:t>Die </a:t>
            </a:r>
            <a:r>
              <a:rPr lang="en-ZA" sz="900" dirty="0" err="1">
                <a:latin typeface="Century Gothic" panose="020B0502020202020204" pitchFamily="34" charset="0"/>
              </a:rPr>
              <a:t>koste</a:t>
            </a:r>
            <a:r>
              <a:rPr lang="en-ZA" sz="900" dirty="0">
                <a:latin typeface="Century Gothic" panose="020B0502020202020204" pitchFamily="34" charset="0"/>
              </a:rPr>
              <a:t> </a:t>
            </a:r>
            <a:r>
              <a:rPr lang="en-ZA" sz="900" dirty="0" err="1">
                <a:latin typeface="Century Gothic" panose="020B0502020202020204" pitchFamily="34" charset="0"/>
              </a:rPr>
              <a:t>daaraan</a:t>
            </a:r>
            <a:r>
              <a:rPr lang="en-ZA" sz="900" dirty="0">
                <a:latin typeface="Century Gothic" panose="020B0502020202020204" pitchFamily="34" charset="0"/>
              </a:rPr>
              <a:t> </a:t>
            </a:r>
            <a:r>
              <a:rPr lang="en-ZA" sz="900" dirty="0" err="1">
                <a:latin typeface="Century Gothic" panose="020B0502020202020204" pitchFamily="34" charset="0"/>
              </a:rPr>
              <a:t>verbonde</a:t>
            </a:r>
            <a:r>
              <a:rPr lang="en-ZA" sz="900" dirty="0">
                <a:latin typeface="Century Gothic" panose="020B0502020202020204" pitchFamily="34" charset="0"/>
              </a:rPr>
              <a:t> is R180 per </a:t>
            </a:r>
            <a:r>
              <a:rPr lang="en-ZA" sz="900" dirty="0" err="1">
                <a:latin typeface="Century Gothic" panose="020B0502020202020204" pitchFamily="34" charset="0"/>
              </a:rPr>
              <a:t>persoon</a:t>
            </a:r>
            <a:r>
              <a:rPr lang="en-ZA" sz="900" dirty="0">
                <a:latin typeface="Century Gothic" panose="020B0502020202020204" pitchFamily="34" charset="0"/>
              </a:rPr>
              <a:t>.  Dit sluit </a:t>
            </a:r>
            <a:r>
              <a:rPr lang="en-ZA" sz="900" dirty="0" err="1">
                <a:latin typeface="Century Gothic" panose="020B0502020202020204" pitchFamily="34" charset="0"/>
              </a:rPr>
              <a:t>jou</a:t>
            </a:r>
            <a:r>
              <a:rPr lang="en-ZA" sz="900" dirty="0">
                <a:latin typeface="Century Gothic" panose="020B0502020202020204" pitchFamily="34" charset="0"/>
              </a:rPr>
              <a:t> </a:t>
            </a:r>
            <a:r>
              <a:rPr lang="en-ZA" sz="900" dirty="0" err="1">
                <a:latin typeface="Century Gothic" panose="020B0502020202020204" pitchFamily="34" charset="0"/>
              </a:rPr>
              <a:t>donasie</a:t>
            </a:r>
            <a:r>
              <a:rPr lang="en-ZA" sz="900" dirty="0">
                <a:latin typeface="Century Gothic" panose="020B0502020202020204" pitchFamily="34" charset="0"/>
              </a:rPr>
              <a:t> van TIEN </a:t>
            </a:r>
            <a:r>
              <a:rPr lang="en-ZA" sz="900" dirty="0" err="1">
                <a:latin typeface="Century Gothic" panose="020B0502020202020204" pitchFamily="34" charset="0"/>
              </a:rPr>
              <a:t>doeke</a:t>
            </a:r>
            <a:r>
              <a:rPr lang="en-ZA" sz="900" dirty="0">
                <a:latin typeface="Century Gothic" panose="020B0502020202020204" pitchFamily="34" charset="0"/>
              </a:rPr>
              <a:t> in (wat die </a:t>
            </a:r>
            <a:r>
              <a:rPr lang="en-ZA" sz="900" dirty="0" err="1">
                <a:latin typeface="Century Gothic" panose="020B0502020202020204" pitchFamily="34" charset="0"/>
              </a:rPr>
              <a:t>kerk</a:t>
            </a:r>
            <a:r>
              <a:rPr lang="en-ZA" sz="900" dirty="0">
                <a:latin typeface="Century Gothic" panose="020B0502020202020204" pitchFamily="34" charset="0"/>
              </a:rPr>
              <a:t> in </a:t>
            </a:r>
            <a:r>
              <a:rPr lang="en-ZA" sz="900" dirty="0" err="1">
                <a:latin typeface="Century Gothic" panose="020B0502020202020204" pitchFamily="34" charset="0"/>
              </a:rPr>
              <a:t>grootmaat</a:t>
            </a:r>
            <a:r>
              <a:rPr lang="en-ZA" sz="900" dirty="0">
                <a:latin typeface="Century Gothic" panose="020B0502020202020204" pitchFamily="34" charset="0"/>
              </a:rPr>
              <a:t> </a:t>
            </a:r>
            <a:r>
              <a:rPr lang="en-ZA" sz="900" dirty="0" err="1">
                <a:latin typeface="Century Gothic" panose="020B0502020202020204" pitchFamily="34" charset="0"/>
              </a:rPr>
              <a:t>sal</a:t>
            </a:r>
            <a:r>
              <a:rPr lang="en-ZA" sz="900" dirty="0">
                <a:latin typeface="Century Gothic" panose="020B0502020202020204" pitchFamily="34" charset="0"/>
              </a:rPr>
              <a:t> </a:t>
            </a:r>
            <a:r>
              <a:rPr lang="en-ZA" sz="900" dirty="0" err="1">
                <a:latin typeface="Century Gothic" panose="020B0502020202020204" pitchFamily="34" charset="0"/>
              </a:rPr>
              <a:t>aanskaf</a:t>
            </a:r>
            <a:r>
              <a:rPr lang="en-ZA" sz="900" dirty="0">
                <a:latin typeface="Century Gothic" panose="020B0502020202020204" pitchFamily="34" charset="0"/>
              </a:rPr>
              <a:t>), </a:t>
            </a:r>
            <a:r>
              <a:rPr lang="en-ZA" sz="900" dirty="0" err="1">
                <a:latin typeface="Century Gothic" panose="020B0502020202020204" pitchFamily="34" charset="0"/>
              </a:rPr>
              <a:t>asook</a:t>
            </a:r>
            <a:r>
              <a:rPr lang="en-ZA" sz="900" dirty="0">
                <a:latin typeface="Century Gothic" panose="020B0502020202020204" pitchFamily="34" charset="0"/>
              </a:rPr>
              <a:t> ‘n </a:t>
            </a:r>
            <a:r>
              <a:rPr lang="en-ZA" sz="900" dirty="0" err="1">
                <a:latin typeface="Century Gothic" panose="020B0502020202020204" pitchFamily="34" charset="0"/>
              </a:rPr>
              <a:t>heerlike</a:t>
            </a:r>
            <a:r>
              <a:rPr lang="en-ZA" sz="900" dirty="0">
                <a:latin typeface="Century Gothic" panose="020B0502020202020204" pitchFamily="34" charset="0"/>
              </a:rPr>
              <a:t> “Bou </a:t>
            </a:r>
            <a:r>
              <a:rPr lang="en-ZA" sz="900" dirty="0" err="1">
                <a:latin typeface="Century Gothic" panose="020B0502020202020204" pitchFamily="34" charset="0"/>
              </a:rPr>
              <a:t>jou</a:t>
            </a:r>
            <a:r>
              <a:rPr lang="en-ZA" sz="900" dirty="0">
                <a:latin typeface="Century Gothic" panose="020B0502020202020204" pitchFamily="34" charset="0"/>
              </a:rPr>
              <a:t> </a:t>
            </a:r>
            <a:r>
              <a:rPr lang="en-ZA" sz="900" dirty="0" err="1">
                <a:latin typeface="Century Gothic" panose="020B0502020202020204" pitchFamily="34" charset="0"/>
              </a:rPr>
              <a:t>eie</a:t>
            </a:r>
            <a:r>
              <a:rPr lang="en-ZA" sz="900" dirty="0">
                <a:latin typeface="Century Gothic" panose="020B0502020202020204" pitchFamily="34" charset="0"/>
              </a:rPr>
              <a:t> burger” braai.  Al die </a:t>
            </a:r>
            <a:r>
              <a:rPr lang="en-ZA" sz="900" dirty="0" err="1">
                <a:latin typeface="Century Gothic" panose="020B0502020202020204" pitchFamily="34" charset="0"/>
              </a:rPr>
              <a:t>bestanddele</a:t>
            </a:r>
            <a:r>
              <a:rPr lang="en-ZA" sz="900" dirty="0">
                <a:latin typeface="Century Gothic" panose="020B0502020202020204" pitchFamily="34" charset="0"/>
              </a:rPr>
              <a:t> </a:t>
            </a:r>
            <a:r>
              <a:rPr lang="en-ZA" sz="900" dirty="0" err="1">
                <a:latin typeface="Century Gothic" panose="020B0502020202020204" pitchFamily="34" charset="0"/>
              </a:rPr>
              <a:t>sal</a:t>
            </a:r>
            <a:r>
              <a:rPr lang="en-ZA" sz="900" dirty="0">
                <a:latin typeface="Century Gothic" panose="020B0502020202020204" pitchFamily="34" charset="0"/>
              </a:rPr>
              <a:t> </a:t>
            </a:r>
            <a:r>
              <a:rPr lang="en-ZA" sz="900" dirty="0" err="1">
                <a:latin typeface="Century Gothic" panose="020B0502020202020204" pitchFamily="34" charset="0"/>
              </a:rPr>
              <a:t>verskaf</a:t>
            </a:r>
            <a:r>
              <a:rPr lang="en-ZA" sz="900" dirty="0">
                <a:latin typeface="Century Gothic" panose="020B0502020202020204" pitchFamily="34" charset="0"/>
              </a:rPr>
              <a:t> word….bring </a:t>
            </a:r>
            <a:r>
              <a:rPr lang="en-ZA" sz="900" dirty="0" err="1">
                <a:latin typeface="Century Gothic" panose="020B0502020202020204" pitchFamily="34" charset="0"/>
              </a:rPr>
              <a:t>slegs</a:t>
            </a:r>
            <a:r>
              <a:rPr lang="en-ZA" sz="900" dirty="0">
                <a:latin typeface="Century Gothic" panose="020B0502020202020204" pitchFamily="34" charset="0"/>
              </a:rPr>
              <a:t> </a:t>
            </a:r>
            <a:r>
              <a:rPr lang="en-ZA" sz="900" dirty="0" err="1">
                <a:latin typeface="Century Gothic" panose="020B0502020202020204" pitchFamily="34" charset="0"/>
              </a:rPr>
              <a:t>jou</a:t>
            </a:r>
            <a:r>
              <a:rPr lang="en-ZA" sz="900" dirty="0">
                <a:latin typeface="Century Gothic" panose="020B0502020202020204" pitchFamily="34" charset="0"/>
              </a:rPr>
              <a:t> </a:t>
            </a:r>
            <a:r>
              <a:rPr lang="en-ZA" sz="900" dirty="0" err="1">
                <a:latin typeface="Century Gothic" panose="020B0502020202020204" pitchFamily="34" charset="0"/>
              </a:rPr>
              <a:t>eie</a:t>
            </a:r>
            <a:r>
              <a:rPr lang="en-ZA" sz="900" dirty="0">
                <a:latin typeface="Century Gothic" panose="020B0502020202020204" pitchFamily="34" charset="0"/>
              </a:rPr>
              <a:t> </a:t>
            </a:r>
            <a:r>
              <a:rPr lang="en-ZA" sz="900" dirty="0" err="1">
                <a:latin typeface="Century Gothic" panose="020B0502020202020204" pitchFamily="34" charset="0"/>
              </a:rPr>
              <a:t>drinkgoed</a:t>
            </a:r>
            <a:r>
              <a:rPr lang="en-ZA" sz="900" dirty="0">
                <a:latin typeface="Century Gothic" panose="020B0502020202020204" pitchFamily="34" charset="0"/>
              </a:rPr>
              <a:t> </a:t>
            </a:r>
            <a:r>
              <a:rPr lang="en-ZA" sz="900" dirty="0" err="1">
                <a:latin typeface="Century Gothic" panose="020B0502020202020204" pitchFamily="34" charset="0"/>
              </a:rPr>
              <a:t>en</a:t>
            </a:r>
            <a:r>
              <a:rPr lang="en-ZA" sz="900" dirty="0">
                <a:latin typeface="Century Gothic" panose="020B0502020202020204" pitchFamily="34" charset="0"/>
              </a:rPr>
              <a:t> </a:t>
            </a:r>
            <a:r>
              <a:rPr lang="en-ZA" sz="900" dirty="0" err="1">
                <a:latin typeface="Century Gothic" panose="020B0502020202020204" pitchFamily="34" charset="0"/>
              </a:rPr>
              <a:t>glase</a:t>
            </a:r>
            <a:r>
              <a:rPr lang="en-ZA" sz="900" dirty="0">
                <a:latin typeface="Century Gothic" panose="020B0502020202020204" pitchFamily="34" charset="0"/>
              </a:rPr>
              <a:t> </a:t>
            </a:r>
            <a:r>
              <a:rPr lang="en-ZA" sz="900" dirty="0" err="1">
                <a:latin typeface="Century Gothic" panose="020B0502020202020204" pitchFamily="34" charset="0"/>
              </a:rPr>
              <a:t>saam</a:t>
            </a:r>
            <a:r>
              <a:rPr lang="en-ZA" sz="900" dirty="0">
                <a:latin typeface="Century Gothic" panose="020B0502020202020204" pitchFamily="34" charset="0"/>
              </a:rPr>
              <a:t>…</a:t>
            </a:r>
            <a:r>
              <a:rPr lang="en-ZA" sz="900" dirty="0" err="1">
                <a:latin typeface="Century Gothic" panose="020B0502020202020204" pitchFamily="34" charset="0"/>
              </a:rPr>
              <a:t>en</a:t>
            </a:r>
            <a:r>
              <a:rPr lang="en-ZA" sz="900" dirty="0">
                <a:latin typeface="Century Gothic" panose="020B0502020202020204" pitchFamily="34" charset="0"/>
              </a:rPr>
              <a:t> </a:t>
            </a:r>
            <a:r>
              <a:rPr lang="en-ZA" sz="900" dirty="0" err="1">
                <a:latin typeface="Century Gothic" panose="020B0502020202020204" pitchFamily="34" charset="0"/>
              </a:rPr>
              <a:t>natuurlik</a:t>
            </a:r>
            <a:r>
              <a:rPr lang="en-ZA" sz="900" dirty="0">
                <a:latin typeface="Century Gothic" panose="020B0502020202020204" pitchFamily="34" charset="0"/>
              </a:rPr>
              <a:t> </a:t>
            </a:r>
            <a:r>
              <a:rPr lang="en-ZA" sz="900" dirty="0" err="1">
                <a:latin typeface="Century Gothic" panose="020B0502020202020204" pitchFamily="34" charset="0"/>
              </a:rPr>
              <a:t>jou</a:t>
            </a:r>
            <a:r>
              <a:rPr lang="en-ZA" sz="900" dirty="0">
                <a:latin typeface="Century Gothic" panose="020B0502020202020204" pitchFamily="34" charset="0"/>
              </a:rPr>
              <a:t> </a:t>
            </a:r>
            <a:r>
              <a:rPr lang="en-ZA" sz="900" dirty="0" err="1">
                <a:latin typeface="Century Gothic" panose="020B0502020202020204" pitchFamily="34" charset="0"/>
              </a:rPr>
              <a:t>dansskoene</a:t>
            </a:r>
            <a:r>
              <a:rPr lang="en-ZA" sz="900" dirty="0">
                <a:latin typeface="Century Gothic" panose="020B0502020202020204" pitchFamily="34" charset="0"/>
              </a:rPr>
              <a:t>  !!</a:t>
            </a:r>
          </a:p>
          <a:p>
            <a:pPr algn="just">
              <a:lnSpc>
                <a:spcPts val="1200"/>
              </a:lnSpc>
              <a:spcAft>
                <a:spcPts val="600"/>
              </a:spcAft>
            </a:pPr>
            <a:r>
              <a:rPr lang="en-ZA" sz="900" dirty="0" err="1">
                <a:latin typeface="Century Gothic" panose="020B0502020202020204" pitchFamily="34" charset="0"/>
              </a:rPr>
              <a:t>Bespreek</a:t>
            </a:r>
            <a:r>
              <a:rPr lang="en-ZA" sz="900" dirty="0">
                <a:latin typeface="Century Gothic" panose="020B0502020202020204" pitchFamily="34" charset="0"/>
              </a:rPr>
              <a:t> nou reeds vir </a:t>
            </a:r>
            <a:r>
              <a:rPr lang="en-ZA" sz="900" dirty="0" err="1">
                <a:latin typeface="Century Gothic" panose="020B0502020202020204" pitchFamily="34" charset="0"/>
              </a:rPr>
              <a:t>jou</a:t>
            </a:r>
            <a:r>
              <a:rPr lang="en-ZA" sz="900" dirty="0">
                <a:latin typeface="Century Gothic" panose="020B0502020202020204" pitchFamily="34" charset="0"/>
              </a:rPr>
              <a:t> </a:t>
            </a:r>
            <a:r>
              <a:rPr lang="en-ZA" sz="900" dirty="0" err="1">
                <a:latin typeface="Century Gothic" panose="020B0502020202020204" pitchFamily="34" charset="0"/>
              </a:rPr>
              <a:t>sitplek</a:t>
            </a:r>
            <a:r>
              <a:rPr lang="en-ZA" sz="900" dirty="0">
                <a:latin typeface="Century Gothic" panose="020B0502020202020204" pitchFamily="34" charset="0"/>
              </a:rPr>
              <a:t> by die </a:t>
            </a:r>
            <a:r>
              <a:rPr lang="en-ZA" sz="900" dirty="0" err="1">
                <a:latin typeface="Century Gothic" panose="020B0502020202020204" pitchFamily="34" charset="0"/>
              </a:rPr>
              <a:t>kerkkantoor</a:t>
            </a:r>
            <a:r>
              <a:rPr lang="en-ZA" sz="900" dirty="0">
                <a:latin typeface="Century Gothic" panose="020B0502020202020204" pitchFamily="34" charset="0"/>
              </a:rPr>
              <a:t>.  </a:t>
            </a:r>
          </a:p>
          <a:p>
            <a:pPr algn="just">
              <a:lnSpc>
                <a:spcPts val="1200"/>
              </a:lnSpc>
              <a:spcAft>
                <a:spcPts val="600"/>
              </a:spcAft>
            </a:pPr>
            <a:r>
              <a:rPr lang="en-ZA" sz="900" dirty="0" err="1">
                <a:latin typeface="Century Gothic" panose="020B0502020202020204" pitchFamily="34" charset="0"/>
              </a:rPr>
              <a:t>Sluitingsdatum</a:t>
            </a:r>
            <a:r>
              <a:rPr lang="en-ZA" sz="900" dirty="0">
                <a:latin typeface="Century Gothic" panose="020B0502020202020204" pitchFamily="34" charset="0"/>
              </a:rPr>
              <a:t>: </a:t>
            </a:r>
            <a:r>
              <a:rPr lang="en-ZA" sz="900" dirty="0" err="1">
                <a:latin typeface="Century Gothic" panose="020B0502020202020204" pitchFamily="34" charset="0"/>
              </a:rPr>
              <a:t>Maandag</a:t>
            </a:r>
            <a:r>
              <a:rPr lang="en-ZA" sz="900" dirty="0">
                <a:latin typeface="Century Gothic" panose="020B0502020202020204" pitchFamily="34" charset="0"/>
              </a:rPr>
              <a:t> 9 </a:t>
            </a:r>
            <a:r>
              <a:rPr lang="en-ZA" sz="900" dirty="0" err="1">
                <a:latin typeface="Century Gothic" panose="020B0502020202020204" pitchFamily="34" charset="0"/>
              </a:rPr>
              <a:t>Maart</a:t>
            </a:r>
            <a:r>
              <a:rPr lang="en-ZA" sz="900" dirty="0">
                <a:latin typeface="Century Gothic" panose="020B0502020202020204" pitchFamily="34" charset="0"/>
              </a:rPr>
              <a:t> 2026 om 10:00</a:t>
            </a:r>
          </a:p>
        </p:txBody>
      </p:sp>
      <p:sp>
        <p:nvSpPr>
          <p:cNvPr id="12" name="TextBox 11">
            <a:extLst>
              <a:ext uri="{FF2B5EF4-FFF2-40B4-BE49-F238E27FC236}">
                <a16:creationId xmlns:a16="http://schemas.microsoft.com/office/drawing/2014/main" id="{D9EEBD46-63A5-C799-1FF1-64B7AAE263C5}"/>
              </a:ext>
            </a:extLst>
          </p:cNvPr>
          <p:cNvSpPr txBox="1"/>
          <p:nvPr/>
        </p:nvSpPr>
        <p:spPr>
          <a:xfrm>
            <a:off x="6620" y="2754786"/>
            <a:ext cx="2592000" cy="1010405"/>
          </a:xfrm>
          <a:prstGeom prst="rect">
            <a:avLst/>
          </a:prstGeom>
          <a:noFill/>
        </p:spPr>
        <p:txBody>
          <a:bodyPr wrap="square">
            <a:spAutoFit/>
          </a:bodyPr>
          <a:lstStyle/>
          <a:p>
            <a:pPr algn="l">
              <a:buNone/>
            </a:pPr>
            <a:r>
              <a:rPr lang="nl-NL" sz="1050" b="1" i="0" dirty="0">
                <a:solidFill>
                  <a:srgbClr val="007277"/>
                </a:solidFill>
                <a:effectLst/>
                <a:latin typeface="Century Gothic" panose="020B0502020202020204" pitchFamily="34" charset="0"/>
              </a:rPr>
              <a:t>WÊRELDBIDDAG VIR VROUE</a:t>
            </a:r>
          </a:p>
          <a:p>
            <a:pPr algn="just">
              <a:lnSpc>
                <a:spcPts val="1200"/>
              </a:lnSpc>
              <a:buNone/>
            </a:pPr>
            <a:r>
              <a:rPr lang="nl-NL" sz="900" b="0" i="0" dirty="0">
                <a:solidFill>
                  <a:srgbClr val="333333"/>
                </a:solidFill>
                <a:effectLst/>
                <a:latin typeface="Century Gothic" panose="020B0502020202020204" pitchFamily="34" charset="0"/>
              </a:rPr>
              <a:t>2026 se tema is </a:t>
            </a:r>
            <a:r>
              <a:rPr lang="nl-NL" sz="900" b="1" i="0" dirty="0">
                <a:solidFill>
                  <a:srgbClr val="333333"/>
                </a:solidFill>
                <a:effectLst/>
                <a:latin typeface="Century Gothic" panose="020B0502020202020204" pitchFamily="34" charset="0"/>
              </a:rPr>
              <a:t>‘Kom, Ek sal jou rus gee’</a:t>
            </a:r>
            <a:r>
              <a:rPr lang="nl-NL" sz="900" b="0" i="0" dirty="0">
                <a:solidFill>
                  <a:srgbClr val="333333"/>
                </a:solidFill>
                <a:effectLst/>
                <a:latin typeface="Century Gothic" panose="020B0502020202020204" pitchFamily="34" charset="0"/>
              </a:rPr>
              <a:t>. Die program is saamgestel deur vroue van Nigerië.</a:t>
            </a:r>
          </a:p>
          <a:p>
            <a:pPr algn="just">
              <a:lnSpc>
                <a:spcPts val="1200"/>
              </a:lnSpc>
              <a:buNone/>
            </a:pPr>
            <a:r>
              <a:rPr lang="nl-NL" sz="900" b="1" i="0" dirty="0">
                <a:solidFill>
                  <a:srgbClr val="333333"/>
                </a:solidFill>
                <a:effectLst/>
                <a:latin typeface="Century Gothic" panose="020B0502020202020204" pitchFamily="34" charset="0"/>
              </a:rPr>
              <a:t>Wêreldbiddag vir Vroue</a:t>
            </a:r>
            <a:r>
              <a:rPr lang="nl-NL" sz="900" b="0" i="0" dirty="0">
                <a:solidFill>
                  <a:srgbClr val="333333"/>
                </a:solidFill>
                <a:effectLst/>
                <a:latin typeface="Century Gothic" panose="020B0502020202020204" pitchFamily="34" charset="0"/>
              </a:rPr>
              <a:t> word vanjaar op </a:t>
            </a:r>
            <a:r>
              <a:rPr lang="nl-NL" sz="900" b="1" i="0" dirty="0">
                <a:solidFill>
                  <a:srgbClr val="333333"/>
                </a:solidFill>
                <a:effectLst/>
                <a:latin typeface="Century Gothic" panose="020B0502020202020204" pitchFamily="34" charset="0"/>
              </a:rPr>
              <a:t>6 Maart 2026 om 08:00</a:t>
            </a:r>
            <a:r>
              <a:rPr lang="nl-NL" sz="900" b="0" i="0" dirty="0">
                <a:solidFill>
                  <a:srgbClr val="333333"/>
                </a:solidFill>
                <a:effectLst/>
                <a:latin typeface="Century Gothic" panose="020B0502020202020204" pitchFamily="34" charset="0"/>
              </a:rPr>
              <a:t> gehou.  </a:t>
            </a:r>
          </a:p>
        </p:txBody>
      </p:sp>
      <p:cxnSp>
        <p:nvCxnSpPr>
          <p:cNvPr id="16" name="Straight Connector 15">
            <a:extLst>
              <a:ext uri="{FF2B5EF4-FFF2-40B4-BE49-F238E27FC236}">
                <a16:creationId xmlns:a16="http://schemas.microsoft.com/office/drawing/2014/main" id="{F4891FD3-3975-8A49-D2F6-E35ABD091BD7}"/>
              </a:ext>
            </a:extLst>
          </p:cNvPr>
          <p:cNvCxnSpPr/>
          <p:nvPr/>
        </p:nvCxnSpPr>
        <p:spPr>
          <a:xfrm>
            <a:off x="2609507" y="2143821"/>
            <a:ext cx="2592000" cy="0"/>
          </a:xfrm>
          <a:prstGeom prst="line">
            <a:avLst/>
          </a:prstGeom>
        </p:spPr>
        <p:style>
          <a:lnRef idx="1">
            <a:schemeClr val="dk1"/>
          </a:lnRef>
          <a:fillRef idx="0">
            <a:schemeClr val="dk1"/>
          </a:fillRef>
          <a:effectRef idx="0">
            <a:schemeClr val="dk1"/>
          </a:effectRef>
          <a:fontRef idx="minor">
            <a:schemeClr val="tx1"/>
          </a:fontRef>
        </p:style>
      </p:cxnSp>
      <p:sp>
        <p:nvSpPr>
          <p:cNvPr id="6" name="Rectangle 5">
            <a:extLst>
              <a:ext uri="{FF2B5EF4-FFF2-40B4-BE49-F238E27FC236}">
                <a16:creationId xmlns:a16="http://schemas.microsoft.com/office/drawing/2014/main" id="{4FFD0146-7EAD-02BA-4AF4-18CCED6329C9}"/>
              </a:ext>
            </a:extLst>
          </p:cNvPr>
          <p:cNvSpPr/>
          <p:nvPr/>
        </p:nvSpPr>
        <p:spPr>
          <a:xfrm>
            <a:off x="2610319" y="537551"/>
            <a:ext cx="2664000" cy="1576650"/>
          </a:xfrm>
          <a:prstGeom prst="rect">
            <a:avLst/>
          </a:prstGeom>
        </p:spPr>
        <p:txBody>
          <a:bodyPr wrap="square">
            <a:spAutoFit/>
          </a:bodyPr>
          <a:lstStyle/>
          <a:p>
            <a:pPr algn="just">
              <a:lnSpc>
                <a:spcPts val="1300"/>
              </a:lnSpc>
            </a:pPr>
            <a:r>
              <a:rPr lang="nl-NL" sz="1050" b="1" dirty="0">
                <a:solidFill>
                  <a:srgbClr val="007277"/>
                </a:solidFill>
                <a:latin typeface="Century Gothic" pitchFamily="34" charset="0"/>
              </a:rPr>
              <a:t>PITKOS VIR MY VRIENDIN</a:t>
            </a:r>
          </a:p>
          <a:p>
            <a:pPr algn="just">
              <a:lnSpc>
                <a:spcPts val="1300"/>
              </a:lnSpc>
            </a:pPr>
            <a:r>
              <a:rPr lang="nl-NL" sz="900" dirty="0">
                <a:latin typeface="Century Gothic" pitchFamily="34" charset="0"/>
              </a:rPr>
              <a:t>Kom geniet ‘n vrolike damesoggend gevul met musiek, inspirasie en kuiertyd saam met vriendinne.  </a:t>
            </a:r>
          </a:p>
          <a:p>
            <a:pPr algn="just">
              <a:lnSpc>
                <a:spcPts val="1300"/>
              </a:lnSpc>
            </a:pPr>
            <a:r>
              <a:rPr lang="nl-NL" sz="900" dirty="0">
                <a:latin typeface="Century Gothic" pitchFamily="34" charset="0"/>
              </a:rPr>
              <a:t>Ons gasspreker vir die oggend is Nickey Ras.</a:t>
            </a:r>
          </a:p>
          <a:p>
            <a:pPr algn="just">
              <a:lnSpc>
                <a:spcPts val="1300"/>
              </a:lnSpc>
            </a:pPr>
            <a:r>
              <a:rPr lang="nl-NL" sz="900" b="1" dirty="0">
                <a:latin typeface="Century Gothic" pitchFamily="34" charset="0"/>
              </a:rPr>
              <a:t>Saterdag 7 Maart 2026 </a:t>
            </a:r>
            <a:r>
              <a:rPr lang="nl-NL" sz="900" dirty="0">
                <a:latin typeface="Century Gothic" pitchFamily="34" charset="0"/>
              </a:rPr>
              <a:t>- 10:00 tot 13:00 in die Klipkerk.</a:t>
            </a:r>
          </a:p>
          <a:p>
            <a:pPr algn="just">
              <a:lnSpc>
                <a:spcPts val="1300"/>
              </a:lnSpc>
            </a:pPr>
            <a:r>
              <a:rPr lang="nl-NL" sz="900" dirty="0">
                <a:latin typeface="Century Gothic" pitchFamily="34" charset="0"/>
              </a:rPr>
              <a:t>Kaartjies kos R120 en is by die kerkkantoor te koop.</a:t>
            </a:r>
          </a:p>
        </p:txBody>
      </p:sp>
      <p:cxnSp>
        <p:nvCxnSpPr>
          <p:cNvPr id="10" name="Straight Connector 9">
            <a:extLst>
              <a:ext uri="{FF2B5EF4-FFF2-40B4-BE49-F238E27FC236}">
                <a16:creationId xmlns:a16="http://schemas.microsoft.com/office/drawing/2014/main" id="{749836FF-9866-B836-5235-2C9DD81A2B7C}"/>
              </a:ext>
            </a:extLst>
          </p:cNvPr>
          <p:cNvCxnSpPr/>
          <p:nvPr/>
        </p:nvCxnSpPr>
        <p:spPr>
          <a:xfrm>
            <a:off x="77501" y="3761802"/>
            <a:ext cx="2520000" cy="0"/>
          </a:xfrm>
          <a:prstGeom prst="line">
            <a:avLst/>
          </a:prstGeom>
        </p:spPr>
        <p:style>
          <a:lnRef idx="1">
            <a:schemeClr val="dk1"/>
          </a:lnRef>
          <a:fillRef idx="0">
            <a:schemeClr val="dk1"/>
          </a:fillRef>
          <a:effectRef idx="0">
            <a:schemeClr val="dk1"/>
          </a:effectRef>
          <a:fontRef idx="minor">
            <a:schemeClr val="tx1"/>
          </a:fontRef>
        </p:style>
      </p:cxnSp>
      <p:sp>
        <p:nvSpPr>
          <p:cNvPr id="14" name="Rectangle 13">
            <a:extLst>
              <a:ext uri="{FF2B5EF4-FFF2-40B4-BE49-F238E27FC236}">
                <a16:creationId xmlns:a16="http://schemas.microsoft.com/office/drawing/2014/main" id="{0DC731EC-21ED-ED2B-54C9-0C8B8DEB8801}"/>
              </a:ext>
            </a:extLst>
          </p:cNvPr>
          <p:cNvSpPr/>
          <p:nvPr/>
        </p:nvSpPr>
        <p:spPr>
          <a:xfrm>
            <a:off x="5312" y="3779375"/>
            <a:ext cx="2592000" cy="2205027"/>
          </a:xfrm>
          <a:prstGeom prst="rect">
            <a:avLst/>
          </a:prstGeom>
        </p:spPr>
        <p:txBody>
          <a:bodyPr wrap="square">
            <a:spAutoFit/>
          </a:bodyPr>
          <a:lstStyle/>
          <a:p>
            <a:pPr>
              <a:lnSpc>
                <a:spcPts val="1000"/>
              </a:lnSpc>
            </a:pPr>
            <a:r>
              <a:rPr lang="nl-NL" sz="1050" b="1" dirty="0">
                <a:solidFill>
                  <a:srgbClr val="007277"/>
                </a:solidFill>
                <a:latin typeface="Century Gothic" pitchFamily="34" charset="0"/>
              </a:rPr>
              <a:t>AMANDELBOORD VRYWILLIGERS</a:t>
            </a:r>
          </a:p>
          <a:p>
            <a:pPr algn="just">
              <a:lnSpc>
                <a:spcPts val="1300"/>
              </a:lnSpc>
            </a:pPr>
            <a:r>
              <a:rPr lang="en-ZA" sz="900" dirty="0">
                <a:latin typeface="Century Gothic" panose="020B0502020202020204" pitchFamily="34" charset="0"/>
              </a:rPr>
              <a:t>Die </a:t>
            </a:r>
            <a:r>
              <a:rPr lang="en-ZA" sz="900" dirty="0" err="1">
                <a:latin typeface="Century Gothic" panose="020B0502020202020204" pitchFamily="34" charset="0"/>
              </a:rPr>
              <a:t>Amandelboordbediening</a:t>
            </a:r>
            <a:r>
              <a:rPr lang="en-ZA" sz="900" dirty="0">
                <a:latin typeface="Century Gothic" panose="020B0502020202020204" pitchFamily="34" charset="0"/>
              </a:rPr>
              <a:t> </a:t>
            </a:r>
            <a:r>
              <a:rPr lang="en-ZA" sz="900" dirty="0" err="1">
                <a:latin typeface="Century Gothic" panose="020B0502020202020204" pitchFamily="34" charset="0"/>
              </a:rPr>
              <a:t>poog</a:t>
            </a:r>
            <a:r>
              <a:rPr lang="en-ZA" sz="900" dirty="0">
                <a:latin typeface="Century Gothic" panose="020B0502020202020204" pitchFamily="34" charset="0"/>
              </a:rPr>
              <a:t> om al </a:t>
            </a:r>
            <a:r>
              <a:rPr lang="en-ZA" sz="900" dirty="0" err="1">
                <a:latin typeface="Century Gothic" panose="020B0502020202020204" pitchFamily="34" charset="0"/>
              </a:rPr>
              <a:t>ons</a:t>
            </a:r>
            <a:r>
              <a:rPr lang="en-ZA" sz="900" dirty="0">
                <a:latin typeface="Century Gothic" panose="020B0502020202020204" pitchFamily="34" charset="0"/>
              </a:rPr>
              <a:t> </a:t>
            </a:r>
            <a:r>
              <a:rPr lang="en-ZA" sz="900" dirty="0" err="1">
                <a:latin typeface="Century Gothic" panose="020B0502020202020204" pitchFamily="34" charset="0"/>
              </a:rPr>
              <a:t>lidmate</a:t>
            </a:r>
            <a:r>
              <a:rPr lang="en-ZA" sz="900" dirty="0">
                <a:latin typeface="Century Gothic" panose="020B0502020202020204" pitchFamily="34" charset="0"/>
              </a:rPr>
              <a:t> </a:t>
            </a:r>
            <a:r>
              <a:rPr lang="en-ZA" sz="900" dirty="0" err="1">
                <a:latin typeface="Century Gothic" panose="020B0502020202020204" pitchFamily="34" charset="0"/>
              </a:rPr>
              <a:t>ouer</a:t>
            </a:r>
            <a:r>
              <a:rPr lang="en-ZA" sz="900" dirty="0">
                <a:latin typeface="Century Gothic" panose="020B0502020202020204" pitchFamily="34" charset="0"/>
              </a:rPr>
              <a:t> as 85 op ‘n </a:t>
            </a:r>
            <a:r>
              <a:rPr lang="en-ZA" sz="900" dirty="0" err="1">
                <a:latin typeface="Century Gothic" panose="020B0502020202020204" pitchFamily="34" charset="0"/>
              </a:rPr>
              <a:t>gereelde</a:t>
            </a:r>
            <a:r>
              <a:rPr lang="en-ZA" sz="900" dirty="0">
                <a:latin typeface="Century Gothic" panose="020B0502020202020204" pitchFamily="34" charset="0"/>
              </a:rPr>
              <a:t> basis </a:t>
            </a:r>
            <a:r>
              <a:rPr lang="en-ZA" sz="900" dirty="0" err="1">
                <a:latin typeface="Century Gothic" panose="020B0502020202020204" pitchFamily="34" charset="0"/>
              </a:rPr>
              <a:t>te</a:t>
            </a:r>
            <a:r>
              <a:rPr lang="en-ZA" sz="900" dirty="0">
                <a:latin typeface="Century Gothic" panose="020B0502020202020204" pitchFamily="34" charset="0"/>
              </a:rPr>
              <a:t> </a:t>
            </a:r>
            <a:r>
              <a:rPr lang="en-ZA" sz="900" dirty="0" err="1">
                <a:latin typeface="Century Gothic" panose="020B0502020202020204" pitchFamily="34" charset="0"/>
              </a:rPr>
              <a:t>besoek</a:t>
            </a:r>
            <a:r>
              <a:rPr lang="en-ZA" sz="900" dirty="0">
                <a:latin typeface="Century Gothic" panose="020B0502020202020204" pitchFamily="34" charset="0"/>
              </a:rPr>
              <a:t> </a:t>
            </a:r>
            <a:r>
              <a:rPr lang="en-ZA" sz="900" dirty="0" err="1">
                <a:latin typeface="Century Gothic" panose="020B0502020202020204" pitchFamily="34" charset="0"/>
              </a:rPr>
              <a:t>en</a:t>
            </a:r>
            <a:r>
              <a:rPr lang="en-ZA" sz="900" dirty="0">
                <a:latin typeface="Century Gothic" panose="020B0502020202020204" pitchFamily="34" charset="0"/>
              </a:rPr>
              <a:t> om </a:t>
            </a:r>
            <a:r>
              <a:rPr lang="en-ZA" sz="900" dirty="0" err="1">
                <a:latin typeface="Century Gothic" panose="020B0502020202020204" pitchFamily="34" charset="0"/>
              </a:rPr>
              <a:t>hulp</a:t>
            </a:r>
            <a:r>
              <a:rPr lang="en-ZA" sz="900" dirty="0">
                <a:latin typeface="Century Gothic" panose="020B0502020202020204" pitchFamily="34" charset="0"/>
              </a:rPr>
              <a:t> </a:t>
            </a:r>
            <a:r>
              <a:rPr lang="en-ZA" sz="900" dirty="0" err="1">
                <a:latin typeface="Century Gothic" panose="020B0502020202020204" pitchFamily="34" charset="0"/>
              </a:rPr>
              <a:t>te</a:t>
            </a:r>
            <a:r>
              <a:rPr lang="en-ZA" sz="900" dirty="0">
                <a:latin typeface="Century Gothic" panose="020B0502020202020204" pitchFamily="34" charset="0"/>
              </a:rPr>
              <a:t> </a:t>
            </a:r>
            <a:r>
              <a:rPr lang="en-ZA" sz="900" dirty="0" err="1">
                <a:latin typeface="Century Gothic" panose="020B0502020202020204" pitchFamily="34" charset="0"/>
              </a:rPr>
              <a:t>verleen</a:t>
            </a:r>
            <a:r>
              <a:rPr lang="en-ZA" sz="900" dirty="0">
                <a:latin typeface="Century Gothic" panose="020B0502020202020204" pitchFamily="34" charset="0"/>
              </a:rPr>
              <a:t> </a:t>
            </a:r>
            <a:r>
              <a:rPr lang="en-ZA" sz="900" dirty="0" err="1">
                <a:latin typeface="Century Gothic" panose="020B0502020202020204" pitchFamily="34" charset="0"/>
              </a:rPr>
              <a:t>waar</a:t>
            </a:r>
            <a:r>
              <a:rPr lang="en-ZA" sz="900" dirty="0">
                <a:latin typeface="Century Gothic" panose="020B0502020202020204" pitchFamily="34" charset="0"/>
              </a:rPr>
              <a:t> </a:t>
            </a:r>
            <a:r>
              <a:rPr lang="en-ZA" sz="900" dirty="0" err="1">
                <a:latin typeface="Century Gothic" panose="020B0502020202020204" pitchFamily="34" charset="0"/>
              </a:rPr>
              <a:t>moontlik</a:t>
            </a:r>
            <a:r>
              <a:rPr lang="en-ZA" sz="900" dirty="0">
                <a:latin typeface="Century Gothic" panose="020B0502020202020204" pitchFamily="34" charset="0"/>
              </a:rPr>
              <a:t>. </a:t>
            </a:r>
            <a:r>
              <a:rPr lang="en-ZA" sz="900" dirty="0" err="1">
                <a:latin typeface="Century Gothic" panose="020B0502020202020204" pitchFamily="34" charset="0"/>
              </a:rPr>
              <a:t>Ongelukkig</a:t>
            </a:r>
            <a:r>
              <a:rPr lang="en-ZA" sz="900" dirty="0">
                <a:latin typeface="Century Gothic" panose="020B0502020202020204" pitchFamily="34" charset="0"/>
              </a:rPr>
              <a:t> het </a:t>
            </a:r>
            <a:r>
              <a:rPr lang="en-ZA" sz="900" dirty="0" err="1">
                <a:latin typeface="Century Gothic" panose="020B0502020202020204" pitchFamily="34" charset="0"/>
              </a:rPr>
              <a:t>daar</a:t>
            </a:r>
            <a:r>
              <a:rPr lang="en-ZA" sz="900" dirty="0">
                <a:latin typeface="Century Gothic" panose="020B0502020202020204" pitchFamily="34" charset="0"/>
              </a:rPr>
              <a:t> </a:t>
            </a:r>
            <a:r>
              <a:rPr lang="en-ZA" sz="900" dirty="0" err="1">
                <a:latin typeface="Century Gothic" panose="020B0502020202020204" pitchFamily="34" charset="0"/>
              </a:rPr>
              <a:t>a.g.v</a:t>
            </a:r>
            <a:r>
              <a:rPr lang="en-ZA" sz="900" dirty="0">
                <a:latin typeface="Century Gothic" panose="020B0502020202020204" pitchFamily="34" charset="0"/>
              </a:rPr>
              <a:t>. </a:t>
            </a:r>
            <a:r>
              <a:rPr lang="en-ZA" sz="900" dirty="0" err="1">
                <a:latin typeface="Century Gothic" panose="020B0502020202020204" pitchFamily="34" charset="0"/>
              </a:rPr>
              <a:t>wisseling</a:t>
            </a:r>
            <a:r>
              <a:rPr lang="en-ZA" sz="900" dirty="0">
                <a:latin typeface="Century Gothic" panose="020B0502020202020204" pitchFamily="34" charset="0"/>
              </a:rPr>
              <a:t> ‘n </a:t>
            </a:r>
            <a:r>
              <a:rPr lang="en-ZA" sz="900" dirty="0" err="1">
                <a:latin typeface="Century Gothic" panose="020B0502020202020204" pitchFamily="34" charset="0"/>
              </a:rPr>
              <a:t>tekort</a:t>
            </a:r>
            <a:r>
              <a:rPr lang="en-ZA" sz="900" dirty="0">
                <a:latin typeface="Century Gothic" panose="020B0502020202020204" pitchFamily="34" charset="0"/>
              </a:rPr>
              <a:t> </a:t>
            </a:r>
            <a:r>
              <a:rPr lang="en-ZA" sz="900" dirty="0" err="1">
                <a:latin typeface="Century Gothic" panose="020B0502020202020204" pitchFamily="34" charset="0"/>
              </a:rPr>
              <a:t>aan</a:t>
            </a:r>
            <a:r>
              <a:rPr lang="en-ZA" sz="900" dirty="0">
                <a:latin typeface="Century Gothic" panose="020B0502020202020204" pitchFamily="34" charset="0"/>
              </a:rPr>
              <a:t> </a:t>
            </a:r>
            <a:r>
              <a:rPr lang="en-ZA" sz="900" dirty="0" err="1">
                <a:latin typeface="Century Gothic" panose="020B0502020202020204" pitchFamily="34" charset="0"/>
              </a:rPr>
              <a:t>vrywilligers</a:t>
            </a:r>
            <a:r>
              <a:rPr lang="en-ZA" sz="900" dirty="0">
                <a:latin typeface="Century Gothic" panose="020B0502020202020204" pitchFamily="34" charset="0"/>
              </a:rPr>
              <a:t> </a:t>
            </a:r>
            <a:r>
              <a:rPr lang="en-ZA" sz="900" dirty="0" err="1">
                <a:latin typeface="Century Gothic" panose="020B0502020202020204" pitchFamily="34" charset="0"/>
              </a:rPr>
              <a:t>ontstaan</a:t>
            </a:r>
            <a:r>
              <a:rPr lang="en-ZA" sz="900" dirty="0">
                <a:latin typeface="Century Gothic" panose="020B0502020202020204" pitchFamily="34" charset="0"/>
              </a:rPr>
              <a:t> </a:t>
            </a:r>
            <a:r>
              <a:rPr lang="en-ZA" sz="900" dirty="0" err="1">
                <a:latin typeface="Century Gothic" panose="020B0502020202020204" pitchFamily="34" charset="0"/>
              </a:rPr>
              <a:t>en</a:t>
            </a:r>
            <a:r>
              <a:rPr lang="en-ZA" sz="900" dirty="0">
                <a:latin typeface="Century Gothic" panose="020B0502020202020204" pitchFamily="34" charset="0"/>
              </a:rPr>
              <a:t> </a:t>
            </a:r>
            <a:r>
              <a:rPr lang="en-ZA" sz="900" dirty="0" err="1">
                <a:latin typeface="Century Gothic" panose="020B0502020202020204" pitchFamily="34" charset="0"/>
              </a:rPr>
              <a:t>wil</a:t>
            </a:r>
            <a:r>
              <a:rPr lang="en-ZA" sz="900" dirty="0">
                <a:latin typeface="Century Gothic" panose="020B0502020202020204" pitchFamily="34" charset="0"/>
              </a:rPr>
              <a:t> </a:t>
            </a:r>
            <a:r>
              <a:rPr lang="en-ZA" sz="900" dirty="0" err="1">
                <a:latin typeface="Century Gothic" panose="020B0502020202020204" pitchFamily="34" charset="0"/>
              </a:rPr>
              <a:t>ons</a:t>
            </a:r>
            <a:r>
              <a:rPr lang="en-ZA" sz="900" dirty="0">
                <a:latin typeface="Century Gothic" panose="020B0502020202020204" pitchFamily="34" charset="0"/>
              </a:rPr>
              <a:t> ‘n </a:t>
            </a:r>
            <a:r>
              <a:rPr lang="en-ZA" sz="900" dirty="0" err="1">
                <a:latin typeface="Century Gothic" panose="020B0502020202020204" pitchFamily="34" charset="0"/>
              </a:rPr>
              <a:t>spesiale</a:t>
            </a:r>
            <a:r>
              <a:rPr lang="en-ZA" sz="900" dirty="0">
                <a:latin typeface="Century Gothic" panose="020B0502020202020204" pitchFamily="34" charset="0"/>
              </a:rPr>
              <a:t> </a:t>
            </a:r>
            <a:r>
              <a:rPr lang="en-ZA" sz="900" dirty="0" err="1">
                <a:latin typeface="Century Gothic" panose="020B0502020202020204" pitchFamily="34" charset="0"/>
              </a:rPr>
              <a:t>beroep</a:t>
            </a:r>
            <a:r>
              <a:rPr lang="en-ZA" sz="900" dirty="0">
                <a:latin typeface="Century Gothic" panose="020B0502020202020204" pitchFamily="34" charset="0"/>
              </a:rPr>
              <a:t> </a:t>
            </a:r>
            <a:r>
              <a:rPr lang="en-ZA" sz="900" dirty="0" err="1">
                <a:latin typeface="Century Gothic" panose="020B0502020202020204" pitchFamily="34" charset="0"/>
              </a:rPr>
              <a:t>aan</a:t>
            </a:r>
            <a:r>
              <a:rPr lang="en-ZA" sz="900" dirty="0">
                <a:latin typeface="Century Gothic" panose="020B0502020202020204" pitchFamily="34" charset="0"/>
              </a:rPr>
              <a:t> die </a:t>
            </a:r>
            <a:r>
              <a:rPr lang="en-ZA" sz="900" dirty="0" err="1">
                <a:latin typeface="Century Gothic" panose="020B0502020202020204" pitchFamily="34" charset="0"/>
              </a:rPr>
              <a:t>gemeente</a:t>
            </a:r>
            <a:r>
              <a:rPr lang="en-ZA" sz="900" dirty="0">
                <a:latin typeface="Century Gothic" panose="020B0502020202020204" pitchFamily="34" charset="0"/>
              </a:rPr>
              <a:t> </a:t>
            </a:r>
            <a:r>
              <a:rPr lang="en-ZA" sz="900" dirty="0" err="1">
                <a:latin typeface="Century Gothic" panose="020B0502020202020204" pitchFamily="34" charset="0"/>
              </a:rPr>
              <a:t>doen</a:t>
            </a:r>
            <a:r>
              <a:rPr lang="en-ZA" sz="900" dirty="0">
                <a:latin typeface="Century Gothic" panose="020B0502020202020204" pitchFamily="34" charset="0"/>
              </a:rPr>
              <a:t> vir </a:t>
            </a:r>
            <a:r>
              <a:rPr lang="en-ZA" sz="900" dirty="0" err="1">
                <a:latin typeface="Century Gothic" panose="020B0502020202020204" pitchFamily="34" charset="0"/>
              </a:rPr>
              <a:t>vrywilligers</a:t>
            </a:r>
            <a:r>
              <a:rPr lang="en-ZA" sz="900" dirty="0">
                <a:latin typeface="Century Gothic" panose="020B0502020202020204" pitchFamily="34" charset="0"/>
              </a:rPr>
              <a:t> om </a:t>
            </a:r>
            <a:r>
              <a:rPr lang="en-ZA" sz="900" dirty="0" err="1">
                <a:latin typeface="Century Gothic" panose="020B0502020202020204" pitchFamily="34" charset="0"/>
              </a:rPr>
              <a:t>hulle</a:t>
            </a:r>
            <a:r>
              <a:rPr lang="en-ZA" sz="900" dirty="0">
                <a:latin typeface="Century Gothic" panose="020B0502020202020204" pitchFamily="34" charset="0"/>
              </a:rPr>
              <a:t> </a:t>
            </a:r>
            <a:r>
              <a:rPr lang="en-ZA" sz="900" dirty="0" err="1">
                <a:latin typeface="Century Gothic" panose="020B0502020202020204" pitchFamily="34" charset="0"/>
              </a:rPr>
              <a:t>beskikbaar</a:t>
            </a:r>
            <a:r>
              <a:rPr lang="en-ZA" sz="900" dirty="0">
                <a:latin typeface="Century Gothic" panose="020B0502020202020204" pitchFamily="34" charset="0"/>
              </a:rPr>
              <a:t> </a:t>
            </a:r>
            <a:r>
              <a:rPr lang="en-ZA" sz="900" dirty="0" err="1">
                <a:latin typeface="Century Gothic" panose="020B0502020202020204" pitchFamily="34" charset="0"/>
              </a:rPr>
              <a:t>te</a:t>
            </a:r>
            <a:r>
              <a:rPr lang="en-ZA" sz="900" dirty="0">
                <a:latin typeface="Century Gothic" panose="020B0502020202020204" pitchFamily="34" charset="0"/>
              </a:rPr>
              <a:t> </a:t>
            </a:r>
            <a:r>
              <a:rPr lang="en-ZA" sz="900" dirty="0" err="1">
                <a:latin typeface="Century Gothic" panose="020B0502020202020204" pitchFamily="34" charset="0"/>
              </a:rPr>
              <a:t>stel</a:t>
            </a:r>
            <a:r>
              <a:rPr lang="en-ZA" sz="900" dirty="0">
                <a:latin typeface="Century Gothic" panose="020B0502020202020204" pitchFamily="34" charset="0"/>
              </a:rPr>
              <a:t> vir die </a:t>
            </a:r>
            <a:r>
              <a:rPr lang="en-ZA" sz="900" dirty="0" err="1">
                <a:latin typeface="Century Gothic" panose="020B0502020202020204" pitchFamily="34" charset="0"/>
              </a:rPr>
              <a:t>besoeke</a:t>
            </a:r>
            <a:r>
              <a:rPr lang="en-ZA" sz="900" dirty="0">
                <a:latin typeface="Century Gothic" panose="020B0502020202020204" pitchFamily="34" charset="0"/>
              </a:rPr>
              <a:t> </a:t>
            </a:r>
            <a:r>
              <a:rPr lang="en-ZA" sz="900" dirty="0" err="1">
                <a:latin typeface="Century Gothic" panose="020B0502020202020204" pitchFamily="34" charset="0"/>
              </a:rPr>
              <a:t>aan</a:t>
            </a:r>
            <a:r>
              <a:rPr lang="en-ZA" sz="900" dirty="0">
                <a:latin typeface="Century Gothic" panose="020B0502020202020204" pitchFamily="34" charset="0"/>
              </a:rPr>
              <a:t> </a:t>
            </a:r>
            <a:r>
              <a:rPr lang="en-ZA" sz="900" dirty="0" err="1">
                <a:latin typeface="Century Gothic" panose="020B0502020202020204" pitchFamily="34" charset="0"/>
              </a:rPr>
              <a:t>eensame</a:t>
            </a:r>
            <a:r>
              <a:rPr lang="en-ZA" sz="900" dirty="0">
                <a:latin typeface="Century Gothic" panose="020B0502020202020204" pitchFamily="34" charset="0"/>
              </a:rPr>
              <a:t> </a:t>
            </a:r>
            <a:r>
              <a:rPr lang="en-ZA" sz="900" dirty="0" err="1">
                <a:latin typeface="Century Gothic" panose="020B0502020202020204" pitchFamily="34" charset="0"/>
              </a:rPr>
              <a:t>en</a:t>
            </a:r>
            <a:r>
              <a:rPr lang="en-ZA" sz="900" dirty="0">
                <a:latin typeface="Century Gothic" panose="020B0502020202020204" pitchFamily="34" charset="0"/>
              </a:rPr>
              <a:t> </a:t>
            </a:r>
            <a:r>
              <a:rPr lang="en-ZA" sz="900" dirty="0" err="1">
                <a:latin typeface="Century Gothic" panose="020B0502020202020204" pitchFamily="34" charset="0"/>
              </a:rPr>
              <a:t>enkel</a:t>
            </a:r>
            <a:r>
              <a:rPr lang="en-ZA" sz="900" dirty="0">
                <a:latin typeface="Century Gothic" panose="020B0502020202020204" pitchFamily="34" charset="0"/>
              </a:rPr>
              <a:t> senior </a:t>
            </a:r>
            <a:r>
              <a:rPr lang="en-ZA" sz="900" dirty="0" err="1">
                <a:latin typeface="Century Gothic" panose="020B0502020202020204" pitchFamily="34" charset="0"/>
              </a:rPr>
              <a:t>persone</a:t>
            </a:r>
            <a:r>
              <a:rPr lang="en-ZA" sz="900" dirty="0">
                <a:latin typeface="Century Gothic" panose="020B0502020202020204" pitchFamily="34" charset="0"/>
              </a:rPr>
              <a:t> in die Gemeente. </a:t>
            </a:r>
          </a:p>
          <a:p>
            <a:pPr algn="just">
              <a:lnSpc>
                <a:spcPts val="1300"/>
              </a:lnSpc>
            </a:pPr>
            <a:r>
              <a:rPr lang="en-ZA" sz="900" dirty="0">
                <a:latin typeface="Century Gothic" panose="020B0502020202020204" pitchFamily="34" charset="0"/>
              </a:rPr>
              <a:t>Kontak </a:t>
            </a:r>
            <a:r>
              <a:rPr lang="en-ZA" sz="900" dirty="0" err="1">
                <a:latin typeface="Century Gothic" panose="020B0502020202020204" pitchFamily="34" charset="0"/>
              </a:rPr>
              <a:t>asb</a:t>
            </a:r>
            <a:r>
              <a:rPr lang="en-ZA" sz="900" dirty="0">
                <a:latin typeface="Century Gothic" panose="020B0502020202020204" pitchFamily="34" charset="0"/>
              </a:rPr>
              <a:t> vir Lizelle Vorster (083 268 4291) </a:t>
            </a:r>
            <a:r>
              <a:rPr lang="en-ZA" sz="900" dirty="0" err="1">
                <a:latin typeface="Century Gothic" panose="020B0502020202020204" pitchFamily="34" charset="0"/>
              </a:rPr>
              <a:t>indien</a:t>
            </a:r>
            <a:r>
              <a:rPr lang="en-ZA" sz="900" dirty="0">
                <a:latin typeface="Century Gothic" panose="020B0502020202020204" pitchFamily="34" charset="0"/>
              </a:rPr>
              <a:t> </a:t>
            </a:r>
            <a:r>
              <a:rPr lang="en-ZA" sz="900" dirty="0" err="1">
                <a:latin typeface="Century Gothic" panose="020B0502020202020204" pitchFamily="34" charset="0"/>
              </a:rPr>
              <a:t>jy</a:t>
            </a:r>
            <a:r>
              <a:rPr lang="en-ZA" sz="900" dirty="0">
                <a:latin typeface="Century Gothic" panose="020B0502020202020204" pitchFamily="34" charset="0"/>
              </a:rPr>
              <a:t> </a:t>
            </a:r>
            <a:r>
              <a:rPr lang="en-ZA" sz="900" dirty="0" err="1">
                <a:latin typeface="Century Gothic" panose="020B0502020202020204" pitchFamily="34" charset="0"/>
              </a:rPr>
              <a:t>kan</a:t>
            </a:r>
            <a:r>
              <a:rPr lang="en-ZA" sz="900" dirty="0">
                <a:latin typeface="Century Gothic" panose="020B0502020202020204" pitchFamily="34" charset="0"/>
              </a:rPr>
              <a:t> help.</a:t>
            </a:r>
            <a:endParaRPr lang="nl-NL" sz="900" dirty="0">
              <a:latin typeface="Century Gothic" panose="020B0502020202020204" pitchFamily="34" charset="0"/>
            </a:endParaRPr>
          </a:p>
        </p:txBody>
      </p:sp>
      <p:sp>
        <p:nvSpPr>
          <p:cNvPr id="20" name="Rectangle 19">
            <a:extLst>
              <a:ext uri="{FF2B5EF4-FFF2-40B4-BE49-F238E27FC236}">
                <a16:creationId xmlns:a16="http://schemas.microsoft.com/office/drawing/2014/main" id="{2C0F337D-6FFC-E602-0E02-6B274B6C5981}"/>
              </a:ext>
            </a:extLst>
          </p:cNvPr>
          <p:cNvSpPr/>
          <p:nvPr/>
        </p:nvSpPr>
        <p:spPr>
          <a:xfrm>
            <a:off x="6620" y="6000893"/>
            <a:ext cx="2592000" cy="861711"/>
          </a:xfrm>
          <a:prstGeom prst="rect">
            <a:avLst/>
          </a:prstGeom>
        </p:spPr>
        <p:txBody>
          <a:bodyPr wrap="square">
            <a:spAutoFit/>
          </a:bodyPr>
          <a:lstStyle/>
          <a:p>
            <a:pPr algn="just">
              <a:lnSpc>
                <a:spcPts val="1300"/>
              </a:lnSpc>
            </a:pPr>
            <a:r>
              <a:rPr lang="nl-NL" sz="1050" b="1" dirty="0">
                <a:solidFill>
                  <a:srgbClr val="007277"/>
                </a:solidFill>
                <a:latin typeface="Century Gothic" pitchFamily="34" charset="0"/>
              </a:rPr>
              <a:t>BASAAR 2026:   WITOLIFANTTAFEL</a:t>
            </a:r>
          </a:p>
          <a:p>
            <a:pPr algn="just">
              <a:lnSpc>
                <a:spcPts val="1200"/>
              </a:lnSpc>
            </a:pPr>
            <a:r>
              <a:rPr lang="nl-NL" sz="900" dirty="0">
                <a:latin typeface="Century Gothic" pitchFamily="34" charset="0"/>
              </a:rPr>
              <a:t>Onthou asb dat jul enige oortollige en bruikbare items vir die Witolifanttafel kan skenk. Kontak asseblief vir Ronel du Preez (076 410 4871), vir enige navrae.</a:t>
            </a:r>
          </a:p>
        </p:txBody>
      </p:sp>
      <p:cxnSp>
        <p:nvCxnSpPr>
          <p:cNvPr id="15" name="Straight Connector 14">
            <a:extLst>
              <a:ext uri="{FF2B5EF4-FFF2-40B4-BE49-F238E27FC236}">
                <a16:creationId xmlns:a16="http://schemas.microsoft.com/office/drawing/2014/main" id="{CD7A0FF3-D694-8DB1-7924-75176E18D646}"/>
              </a:ext>
            </a:extLst>
          </p:cNvPr>
          <p:cNvCxnSpPr/>
          <p:nvPr/>
        </p:nvCxnSpPr>
        <p:spPr>
          <a:xfrm>
            <a:off x="79044" y="5976660"/>
            <a:ext cx="2520000" cy="0"/>
          </a:xfrm>
          <a:prstGeom prst="line">
            <a:avLst/>
          </a:prstGeom>
        </p:spPr>
        <p:style>
          <a:lnRef idx="1">
            <a:schemeClr val="dk1"/>
          </a:lnRef>
          <a:fillRef idx="0">
            <a:schemeClr val="dk1"/>
          </a:fillRef>
          <a:effectRef idx="0">
            <a:schemeClr val="dk1"/>
          </a:effectRef>
          <a:fontRef idx="minor">
            <a:schemeClr val="tx1"/>
          </a:fontRef>
        </p:style>
      </p:cxnSp>
      <p:sp>
        <p:nvSpPr>
          <p:cNvPr id="17" name="Rectangle 16">
            <a:extLst>
              <a:ext uri="{FF2B5EF4-FFF2-40B4-BE49-F238E27FC236}">
                <a16:creationId xmlns:a16="http://schemas.microsoft.com/office/drawing/2014/main" id="{2861F70E-2730-32D6-B3F8-CA0B98DBD240}"/>
              </a:ext>
            </a:extLst>
          </p:cNvPr>
          <p:cNvSpPr/>
          <p:nvPr/>
        </p:nvSpPr>
        <p:spPr>
          <a:xfrm>
            <a:off x="5312" y="6879423"/>
            <a:ext cx="2592000" cy="669350"/>
          </a:xfrm>
          <a:prstGeom prst="rect">
            <a:avLst/>
          </a:prstGeom>
        </p:spPr>
        <p:txBody>
          <a:bodyPr wrap="square">
            <a:spAutoFit/>
          </a:bodyPr>
          <a:lstStyle/>
          <a:p>
            <a:pPr>
              <a:lnSpc>
                <a:spcPts val="1000"/>
              </a:lnSpc>
            </a:pPr>
            <a:r>
              <a:rPr lang="nl-NL" sz="1050" b="1" dirty="0">
                <a:solidFill>
                  <a:srgbClr val="007277"/>
                </a:solidFill>
                <a:latin typeface="Century Gothic" pitchFamily="34" charset="0"/>
              </a:rPr>
              <a:t>BRILLE VIR HERWINNING</a:t>
            </a:r>
          </a:p>
          <a:p>
            <a:pPr algn="just">
              <a:lnSpc>
                <a:spcPts val="1200"/>
              </a:lnSpc>
            </a:pPr>
            <a:r>
              <a:rPr lang="nl-NL" sz="900" dirty="0">
                <a:latin typeface="Century Gothic" pitchFamily="34" charset="0"/>
              </a:rPr>
              <a:t>Bring enige ou en bruikbare (heel) brilrame wat weer vir ander herstel en gebruik kan word.  </a:t>
            </a:r>
          </a:p>
        </p:txBody>
      </p:sp>
      <p:cxnSp>
        <p:nvCxnSpPr>
          <p:cNvPr id="18" name="Straight Connector 17">
            <a:extLst>
              <a:ext uri="{FF2B5EF4-FFF2-40B4-BE49-F238E27FC236}">
                <a16:creationId xmlns:a16="http://schemas.microsoft.com/office/drawing/2014/main" id="{92167146-EE75-5266-E567-5972DDB99148}"/>
              </a:ext>
            </a:extLst>
          </p:cNvPr>
          <p:cNvCxnSpPr/>
          <p:nvPr/>
        </p:nvCxnSpPr>
        <p:spPr>
          <a:xfrm>
            <a:off x="72124" y="6879423"/>
            <a:ext cx="2520000" cy="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napscan code.png">
            <a:extLst>
              <a:ext uri="{FF2B5EF4-FFF2-40B4-BE49-F238E27FC236}">
                <a16:creationId xmlns:a16="http://schemas.microsoft.com/office/drawing/2014/main" id="{2ADE082B-2BE8-42CF-9550-308080F21425}"/>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contrast="20000"/>
                    </a14:imgEffect>
                  </a14:imgLayer>
                </a14:imgProps>
              </a:ext>
            </a:extLst>
          </a:blip>
          <a:srcRect r="21661"/>
          <a:stretch>
            <a:fillRect/>
          </a:stretch>
        </p:blipFill>
        <p:spPr>
          <a:xfrm>
            <a:off x="1705924" y="6331856"/>
            <a:ext cx="818046" cy="1169546"/>
          </a:xfrm>
          <a:prstGeom prst="rect">
            <a:avLst/>
          </a:prstGeom>
        </p:spPr>
      </p:pic>
      <p:sp>
        <p:nvSpPr>
          <p:cNvPr id="6" name="TextBox 5">
            <a:extLst>
              <a:ext uri="{FF2B5EF4-FFF2-40B4-BE49-F238E27FC236}">
                <a16:creationId xmlns:a16="http://schemas.microsoft.com/office/drawing/2014/main" id="{B79CF389-8247-1369-3831-CB9B9D40BFE0}"/>
              </a:ext>
            </a:extLst>
          </p:cNvPr>
          <p:cNvSpPr txBox="1"/>
          <p:nvPr/>
        </p:nvSpPr>
        <p:spPr>
          <a:xfrm>
            <a:off x="22126" y="72247"/>
            <a:ext cx="2592000" cy="3474606"/>
          </a:xfrm>
          <a:prstGeom prst="rect">
            <a:avLst/>
          </a:prstGeom>
          <a:noFill/>
        </p:spPr>
        <p:txBody>
          <a:bodyPr wrap="square" rtlCol="0">
            <a:spAutoFit/>
          </a:bodyPr>
          <a:lstStyle/>
          <a:p>
            <a:pPr algn="just">
              <a:lnSpc>
                <a:spcPts val="1200"/>
              </a:lnSpc>
            </a:pPr>
            <a:r>
              <a:rPr lang="en-US" sz="1050" b="1" dirty="0">
                <a:solidFill>
                  <a:srgbClr val="007277"/>
                </a:solidFill>
                <a:latin typeface="Century Gothic" pitchFamily="34" charset="0"/>
              </a:rPr>
              <a:t>GEBEDSLYS</a:t>
            </a:r>
          </a:p>
          <a:p>
            <a:pPr algn="just">
              <a:lnSpc>
                <a:spcPts val="1300"/>
              </a:lnSpc>
              <a:spcAft>
                <a:spcPts val="600"/>
              </a:spcAft>
            </a:pPr>
            <a:r>
              <a:rPr lang="af-ZA" sz="900" dirty="0">
                <a:latin typeface="Century Gothic" pitchFamily="34" charset="0"/>
              </a:rPr>
              <a:t>Siekes, verswaktes en mense in ouetehuise;  </a:t>
            </a:r>
            <a:r>
              <a:rPr lang="af-ZA" sz="900" b="1" dirty="0">
                <a:latin typeface="Century Gothic" pitchFamily="34" charset="0"/>
              </a:rPr>
              <a:t>Brenda van Zyl,</a:t>
            </a:r>
            <a:r>
              <a:rPr lang="af-ZA" sz="900" dirty="0">
                <a:latin typeface="Century Gothic" pitchFamily="34" charset="0"/>
              </a:rPr>
              <a:t> herstel na </a:t>
            </a:r>
            <a:r>
              <a:rPr lang="af-ZA" sz="900" dirty="0" err="1">
                <a:latin typeface="Century Gothic" pitchFamily="34" charset="0"/>
              </a:rPr>
              <a:t>heupvervanging</a:t>
            </a:r>
            <a:r>
              <a:rPr lang="af-ZA" sz="900" dirty="0">
                <a:latin typeface="Century Gothic" pitchFamily="34" charset="0"/>
              </a:rPr>
              <a:t> (Francois   082 330 4286);  </a:t>
            </a:r>
            <a:r>
              <a:rPr lang="af-ZA" sz="900" b="1" dirty="0">
                <a:latin typeface="Century Gothic" pitchFamily="34" charset="0"/>
              </a:rPr>
              <a:t>Nancy </a:t>
            </a:r>
            <a:r>
              <a:rPr lang="af-ZA" sz="900" b="1" dirty="0" err="1">
                <a:latin typeface="Century Gothic" pitchFamily="34" charset="0"/>
              </a:rPr>
              <a:t>Ekkerd</a:t>
            </a:r>
            <a:r>
              <a:rPr lang="af-ZA" sz="900" b="1" dirty="0">
                <a:latin typeface="Century Gothic" pitchFamily="34" charset="0"/>
              </a:rPr>
              <a:t> </a:t>
            </a:r>
            <a:r>
              <a:rPr lang="af-ZA" sz="900" dirty="0">
                <a:latin typeface="Century Gothic" pitchFamily="34" charset="0"/>
              </a:rPr>
              <a:t>(082 823 0424); </a:t>
            </a:r>
            <a:r>
              <a:rPr lang="af-ZA" sz="900" b="1" dirty="0">
                <a:latin typeface="Century Gothic" pitchFamily="34" charset="0"/>
              </a:rPr>
              <a:t>Nico Koen</a:t>
            </a:r>
            <a:r>
              <a:rPr lang="af-ZA" sz="900" dirty="0">
                <a:latin typeface="Century Gothic" pitchFamily="34" charset="0"/>
              </a:rPr>
              <a:t>, herstel na operasie (Helene 084 906 0915); </a:t>
            </a:r>
            <a:r>
              <a:rPr lang="af-ZA" sz="900" b="1" dirty="0">
                <a:latin typeface="Century Gothic" pitchFamily="34" charset="0"/>
              </a:rPr>
              <a:t>Salomé Annandale, </a:t>
            </a:r>
            <a:r>
              <a:rPr lang="af-ZA" sz="900" dirty="0">
                <a:latin typeface="Century Gothic" pitchFamily="34" charset="0"/>
              </a:rPr>
              <a:t>hospitaal, (082 774 1250); </a:t>
            </a:r>
            <a:r>
              <a:rPr lang="af-ZA" sz="900" b="1" dirty="0">
                <a:latin typeface="Century Gothic" pitchFamily="34" charset="0"/>
              </a:rPr>
              <a:t>Marietjie Albrecht, </a:t>
            </a:r>
            <a:r>
              <a:rPr lang="af-ZA" sz="900" dirty="0">
                <a:latin typeface="Century Gothic" pitchFamily="34" charset="0"/>
              </a:rPr>
              <a:t>herstel na beroerte (Greg 083 250 1112); </a:t>
            </a:r>
            <a:r>
              <a:rPr lang="af-ZA" sz="900" b="1" dirty="0">
                <a:latin typeface="Century Gothic" pitchFamily="34" charset="0"/>
              </a:rPr>
              <a:t>Jan Steyn</a:t>
            </a:r>
            <a:r>
              <a:rPr lang="af-ZA" sz="900" dirty="0">
                <a:latin typeface="Century Gothic" pitchFamily="34" charset="0"/>
              </a:rPr>
              <a:t>, kanker (Lynette 083 627 1294); </a:t>
            </a:r>
            <a:r>
              <a:rPr lang="af-ZA" sz="900" b="1" dirty="0">
                <a:latin typeface="Century Gothic" pitchFamily="34" charset="0"/>
              </a:rPr>
              <a:t>Leon Coetzee</a:t>
            </a:r>
            <a:r>
              <a:rPr lang="af-ZA" sz="900" dirty="0">
                <a:latin typeface="Century Gothic" pitchFamily="34" charset="0"/>
              </a:rPr>
              <a:t>, longkanker (082 578 1222); </a:t>
            </a:r>
            <a:r>
              <a:rPr lang="af-ZA" sz="900" b="1" dirty="0">
                <a:latin typeface="Century Gothic" pitchFamily="34" charset="0"/>
              </a:rPr>
              <a:t>Phillip-Neil Albertyn</a:t>
            </a:r>
            <a:r>
              <a:rPr lang="af-ZA" sz="900" dirty="0">
                <a:latin typeface="Century Gothic" pitchFamily="34" charset="0"/>
              </a:rPr>
              <a:t>, kanker (083 321 6534); </a:t>
            </a:r>
            <a:r>
              <a:rPr lang="af-ZA" sz="900" b="1" dirty="0">
                <a:latin typeface="Century Gothic" pitchFamily="34" charset="0"/>
              </a:rPr>
              <a:t>Linda Marx</a:t>
            </a:r>
            <a:r>
              <a:rPr lang="af-ZA" sz="900" dirty="0">
                <a:latin typeface="Century Gothic" pitchFamily="34" charset="0"/>
              </a:rPr>
              <a:t>, kanker (083 725 4556); </a:t>
            </a:r>
            <a:r>
              <a:rPr lang="af-ZA" sz="900" b="1" dirty="0">
                <a:latin typeface="Century Gothic" pitchFamily="34" charset="0"/>
              </a:rPr>
              <a:t>Percy van Schalkwyk</a:t>
            </a:r>
            <a:r>
              <a:rPr lang="af-ZA" sz="900" dirty="0">
                <a:latin typeface="Century Gothic" pitchFamily="34" charset="0"/>
              </a:rPr>
              <a:t>, hart, (Heather 072  225 9177); </a:t>
            </a:r>
            <a:r>
              <a:rPr lang="af-ZA" sz="900" b="1" dirty="0">
                <a:latin typeface="Century Gothic" pitchFamily="34" charset="0"/>
              </a:rPr>
              <a:t>Hans Szewzyk</a:t>
            </a:r>
            <a:r>
              <a:rPr lang="af-ZA" sz="900" dirty="0">
                <a:latin typeface="Century Gothic" pitchFamily="34" charset="0"/>
              </a:rPr>
              <a:t>, kanker (Marie 082 202 2352); </a:t>
            </a:r>
            <a:r>
              <a:rPr lang="af-ZA" sz="900" b="1" dirty="0">
                <a:latin typeface="Century Gothic" panose="020B0502020202020204" pitchFamily="34" charset="0"/>
                <a:ea typeface="Calibri" panose="020F0502020204030204" pitchFamily="34" charset="0"/>
                <a:cs typeface="Times New Roman" panose="02020603050405020304" pitchFamily="18" charset="0"/>
              </a:rPr>
              <a:t>Belinda Boshoff</a:t>
            </a:r>
            <a:r>
              <a:rPr lang="af-ZA" sz="900" dirty="0">
                <a:latin typeface="Century Gothic" panose="020B0502020202020204" pitchFamily="34" charset="0"/>
                <a:ea typeface="Calibri" panose="020F0502020204030204" pitchFamily="34" charset="0"/>
                <a:cs typeface="Times New Roman" panose="02020603050405020304" pitchFamily="18" charset="0"/>
              </a:rPr>
              <a:t>,  M.S. (Louisa 083 750 8607).</a:t>
            </a:r>
          </a:p>
          <a:p>
            <a:pPr algn="just">
              <a:lnSpc>
                <a:spcPts val="1300"/>
              </a:lnSpc>
              <a:spcAft>
                <a:spcPts val="600"/>
              </a:spcAft>
            </a:pPr>
            <a:r>
              <a:rPr lang="af-ZA" sz="900" dirty="0">
                <a:latin typeface="Century Gothic" pitchFamily="34" charset="0"/>
              </a:rPr>
              <a:t>L</a:t>
            </a:r>
            <a:r>
              <a:rPr lang="af-ZA" sz="900" i="1" dirty="0">
                <a:latin typeface="Century Gothic" pitchFamily="34" charset="0"/>
              </a:rPr>
              <a:t>aat weet </a:t>
            </a:r>
            <a:r>
              <a:rPr lang="af-ZA" sz="900" i="1" dirty="0" err="1">
                <a:latin typeface="Century Gothic" pitchFamily="34" charset="0"/>
              </a:rPr>
              <a:t>asb</a:t>
            </a:r>
            <a:r>
              <a:rPr lang="af-ZA" sz="900" i="1" dirty="0">
                <a:latin typeface="Century Gothic" pitchFamily="34" charset="0"/>
              </a:rPr>
              <a:t> </a:t>
            </a:r>
            <a:r>
              <a:rPr lang="af-ZA" sz="900" i="1" dirty="0">
                <a:solidFill>
                  <a:prstClr val="black"/>
                </a:solidFill>
                <a:latin typeface="Century Gothic" pitchFamily="34" charset="0"/>
              </a:rPr>
              <a:t>ŉ</a:t>
            </a:r>
            <a:r>
              <a:rPr lang="af-ZA" sz="900" i="1" dirty="0">
                <a:latin typeface="Century Gothic" pitchFamily="34" charset="0"/>
              </a:rPr>
              <a:t> leraar van jouself of iemand anders wat gebede benodig. Ons wil graag ondersteun met gebed, oproepe of moontlik </a:t>
            </a:r>
            <a:r>
              <a:rPr lang="af-ZA" sz="900" i="1" dirty="0">
                <a:solidFill>
                  <a:prstClr val="black"/>
                </a:solidFill>
                <a:latin typeface="Century Gothic" pitchFamily="34" charset="0"/>
              </a:rPr>
              <a:t>ŉ </a:t>
            </a:r>
            <a:r>
              <a:rPr lang="af-ZA" sz="900" i="1" dirty="0">
                <a:latin typeface="Century Gothic" pitchFamily="34" charset="0"/>
              </a:rPr>
              <a:t>besoek.</a:t>
            </a:r>
            <a:endParaRPr lang="af-ZA" sz="900" dirty="0">
              <a:latin typeface="Century Gothic" panose="020B050202020202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C0414656-FF6F-FD68-9BC0-752DECB901CB}"/>
              </a:ext>
            </a:extLst>
          </p:cNvPr>
          <p:cNvSpPr/>
          <p:nvPr/>
        </p:nvSpPr>
        <p:spPr>
          <a:xfrm>
            <a:off x="2656366" y="57209"/>
            <a:ext cx="2628000" cy="4234364"/>
          </a:xfrm>
          <a:prstGeom prst="rect">
            <a:avLst/>
          </a:prstGeom>
        </p:spPr>
        <p:txBody>
          <a:bodyPr wrap="square">
            <a:spAutoFit/>
          </a:bodyPr>
          <a:lstStyle/>
          <a:p>
            <a:pPr algn="just">
              <a:lnSpc>
                <a:spcPts val="1200"/>
              </a:lnSpc>
            </a:pPr>
            <a:r>
              <a:rPr lang="en-US" sz="1050" b="1" dirty="0">
                <a:solidFill>
                  <a:srgbClr val="007277"/>
                </a:solidFill>
                <a:latin typeface="Century Gothic" pitchFamily="34" charset="0"/>
              </a:rPr>
              <a:t>BEDIENINGS </a:t>
            </a:r>
          </a:p>
          <a:p>
            <a:pPr algn="just">
              <a:lnSpc>
                <a:spcPts val="1200"/>
              </a:lnSpc>
            </a:pPr>
            <a:r>
              <a:rPr lang="af-ZA" sz="900" b="1" dirty="0">
                <a:latin typeface="Century Gothic" pitchFamily="34" charset="0"/>
              </a:rPr>
              <a:t>VOORSITTER: </a:t>
            </a:r>
            <a:r>
              <a:rPr lang="af-ZA" sz="900" dirty="0">
                <a:latin typeface="Century Gothic" pitchFamily="34" charset="0"/>
              </a:rPr>
              <a:t>Cobus Coetzee, 082 453 3305</a:t>
            </a:r>
            <a:endParaRPr lang="af-ZA" sz="900" b="1" dirty="0">
              <a:latin typeface="Century Gothic" pitchFamily="34" charset="0"/>
            </a:endParaRPr>
          </a:p>
          <a:p>
            <a:pPr algn="just">
              <a:lnSpc>
                <a:spcPts val="1200"/>
              </a:lnSpc>
            </a:pPr>
            <a:r>
              <a:rPr lang="af-ZA" sz="900" b="1" dirty="0">
                <a:latin typeface="Century Gothic" pitchFamily="34" charset="0"/>
              </a:rPr>
              <a:t>ROEPING: </a:t>
            </a:r>
            <a:r>
              <a:rPr lang="af-ZA" sz="900" dirty="0">
                <a:latin typeface="Century Gothic" pitchFamily="34" charset="0"/>
              </a:rPr>
              <a:t>Ben Joubert 082 921 0348</a:t>
            </a:r>
          </a:p>
          <a:p>
            <a:pPr algn="just">
              <a:lnSpc>
                <a:spcPts val="1200"/>
              </a:lnSpc>
            </a:pPr>
            <a:r>
              <a:rPr lang="af-ZA" sz="900" b="1" dirty="0">
                <a:latin typeface="Century Gothic" pitchFamily="34" charset="0"/>
              </a:rPr>
              <a:t>AKSIE SAMARITAAN: </a:t>
            </a:r>
            <a:r>
              <a:rPr lang="af-ZA" sz="900" dirty="0">
                <a:latin typeface="Century Gothic" pitchFamily="34" charset="0"/>
              </a:rPr>
              <a:t>Johan Meyer, 082 772 5490</a:t>
            </a:r>
            <a:endParaRPr lang="en-ZA" sz="900" dirty="0">
              <a:latin typeface="Century Gothic" pitchFamily="34" charset="0"/>
            </a:endParaRPr>
          </a:p>
          <a:p>
            <a:pPr algn="just">
              <a:lnSpc>
                <a:spcPts val="1200"/>
              </a:lnSpc>
            </a:pPr>
            <a:r>
              <a:rPr lang="af-ZA" sz="900" b="1" dirty="0">
                <a:latin typeface="Century Gothic" pitchFamily="34" charset="0"/>
              </a:rPr>
              <a:t>DIAKONIE:  </a:t>
            </a:r>
            <a:r>
              <a:rPr lang="af-ZA" sz="900" dirty="0">
                <a:latin typeface="Century Gothic" pitchFamily="34" charset="0"/>
              </a:rPr>
              <a:t>Koos Crause, 083 229 1178</a:t>
            </a:r>
            <a:endParaRPr lang="en-ZA" sz="900" dirty="0">
              <a:latin typeface="Century Gothic" pitchFamily="34" charset="0"/>
            </a:endParaRPr>
          </a:p>
          <a:p>
            <a:pPr algn="just">
              <a:lnSpc>
                <a:spcPts val="1200"/>
              </a:lnSpc>
            </a:pPr>
            <a:r>
              <a:rPr lang="af-ZA" sz="900" b="1" dirty="0">
                <a:latin typeface="Century Gothic" pitchFamily="34" charset="0"/>
              </a:rPr>
              <a:t>EIENDOMME: </a:t>
            </a:r>
            <a:r>
              <a:rPr lang="af-ZA" sz="900" dirty="0">
                <a:latin typeface="Century Gothic" pitchFamily="34" charset="0"/>
              </a:rPr>
              <a:t>Willem Knoetze, 082 408 6769</a:t>
            </a:r>
            <a:endParaRPr lang="af-ZA" sz="900" b="1" dirty="0">
              <a:latin typeface="Century Gothic" pitchFamily="34" charset="0"/>
            </a:endParaRPr>
          </a:p>
          <a:p>
            <a:pPr algn="just">
              <a:lnSpc>
                <a:spcPts val="1200"/>
              </a:lnSpc>
            </a:pPr>
            <a:r>
              <a:rPr lang="af-ZA" sz="900" b="1" dirty="0">
                <a:latin typeface="Century Gothic" pitchFamily="34" charset="0"/>
              </a:rPr>
              <a:t>EREDIENS:  </a:t>
            </a:r>
          </a:p>
          <a:p>
            <a:pPr algn="just">
              <a:lnSpc>
                <a:spcPts val="1200"/>
              </a:lnSpc>
            </a:pPr>
            <a:r>
              <a:rPr lang="af-ZA" sz="900" b="1" dirty="0">
                <a:latin typeface="Century Gothic" pitchFamily="34" charset="0"/>
              </a:rPr>
              <a:t>FINANSIES: </a:t>
            </a:r>
            <a:r>
              <a:rPr lang="af-ZA" sz="900" dirty="0">
                <a:latin typeface="Century Gothic" pitchFamily="34" charset="0"/>
              </a:rPr>
              <a:t>Chrisjan van der Merwe 082 570 0065</a:t>
            </a:r>
            <a:endParaRPr lang="en-ZA" sz="900" dirty="0">
              <a:latin typeface="Century Gothic" pitchFamily="34" charset="0"/>
            </a:endParaRPr>
          </a:p>
          <a:p>
            <a:pPr algn="just">
              <a:lnSpc>
                <a:spcPts val="1200"/>
              </a:lnSpc>
            </a:pPr>
            <a:r>
              <a:rPr lang="af-ZA" sz="900" b="1" dirty="0">
                <a:latin typeface="Century Gothic" pitchFamily="34" charset="0"/>
              </a:rPr>
              <a:t>FAMILIE:</a:t>
            </a:r>
            <a:r>
              <a:rPr lang="af-ZA" sz="900" dirty="0">
                <a:latin typeface="Century Gothic" pitchFamily="34" charset="0"/>
              </a:rPr>
              <a:t> Jacques le Clus, 073 172 8424</a:t>
            </a:r>
            <a:endParaRPr lang="en-ZA" sz="900" dirty="0">
              <a:latin typeface="Century Gothic" pitchFamily="34" charset="0"/>
            </a:endParaRPr>
          </a:p>
          <a:p>
            <a:pPr algn="just">
              <a:lnSpc>
                <a:spcPts val="1200"/>
              </a:lnSpc>
            </a:pPr>
            <a:r>
              <a:rPr lang="af-ZA" sz="900" b="1" dirty="0">
                <a:latin typeface="Century Gothic" pitchFamily="34" charset="0"/>
              </a:rPr>
              <a:t>GETUIENIS: </a:t>
            </a:r>
            <a:r>
              <a:rPr lang="af-ZA" sz="900" dirty="0">
                <a:latin typeface="Century Gothic" pitchFamily="34" charset="0"/>
              </a:rPr>
              <a:t>Herman van Huyssteen, 083 393 3760</a:t>
            </a:r>
            <a:endParaRPr lang="en-ZA" sz="900" dirty="0">
              <a:latin typeface="Century Gothic" pitchFamily="34" charset="0"/>
            </a:endParaRPr>
          </a:p>
          <a:p>
            <a:pPr algn="just">
              <a:lnSpc>
                <a:spcPts val="1200"/>
              </a:lnSpc>
            </a:pPr>
            <a:r>
              <a:rPr lang="af-ZA" sz="900" b="1" dirty="0">
                <a:latin typeface="Century Gothic" pitchFamily="34" charset="0"/>
              </a:rPr>
              <a:t>OMGEE: </a:t>
            </a:r>
            <a:r>
              <a:rPr lang="af-ZA" sz="900" dirty="0">
                <a:latin typeface="Century Gothic" pitchFamily="34" charset="0"/>
              </a:rPr>
              <a:t> We-Nita Joubert, 082 414 5608</a:t>
            </a:r>
          </a:p>
          <a:p>
            <a:pPr marL="171450" indent="-171450" algn="just">
              <a:lnSpc>
                <a:spcPts val="1200"/>
              </a:lnSpc>
              <a:buFont typeface="Arial" panose="020B0604020202020204" pitchFamily="34" charset="0"/>
              <a:buChar char="•"/>
            </a:pPr>
            <a:r>
              <a:rPr lang="en-ZA" sz="900" dirty="0" err="1">
                <a:latin typeface="Century Gothic" pitchFamily="34" charset="0"/>
              </a:rPr>
              <a:t>Tehuise</a:t>
            </a:r>
            <a:r>
              <a:rPr lang="en-ZA" sz="900" dirty="0">
                <a:latin typeface="Century Gothic" pitchFamily="34" charset="0"/>
              </a:rPr>
              <a:t>:  Frieda Marais, 073 306 0703</a:t>
            </a:r>
          </a:p>
          <a:p>
            <a:pPr marL="171450" indent="-171450" algn="just">
              <a:lnSpc>
                <a:spcPts val="1200"/>
              </a:lnSpc>
              <a:buFont typeface="Arial" panose="020B0604020202020204" pitchFamily="34" charset="0"/>
              <a:buChar char="•"/>
            </a:pPr>
            <a:r>
              <a:rPr lang="en-ZA" sz="900" dirty="0" err="1">
                <a:latin typeface="Century Gothic" pitchFamily="34" charset="0"/>
              </a:rPr>
              <a:t>Eenique</a:t>
            </a:r>
            <a:r>
              <a:rPr lang="en-ZA" sz="900" dirty="0">
                <a:latin typeface="Century Gothic" pitchFamily="34" charset="0"/>
              </a:rPr>
              <a:t>: Ananda Wessels, 083 480 9653</a:t>
            </a:r>
          </a:p>
          <a:p>
            <a:pPr marL="171450" indent="-171450" algn="just">
              <a:lnSpc>
                <a:spcPts val="1200"/>
              </a:lnSpc>
              <a:buFont typeface="Arial" panose="020B0604020202020204" pitchFamily="34" charset="0"/>
              <a:buChar char="•"/>
            </a:pPr>
            <a:r>
              <a:rPr lang="en-ZA" sz="900" dirty="0" err="1">
                <a:latin typeface="Century Gothic" pitchFamily="34" charset="0"/>
              </a:rPr>
              <a:t>Deernis</a:t>
            </a:r>
            <a:r>
              <a:rPr lang="en-ZA" sz="900" dirty="0">
                <a:latin typeface="Century Gothic" pitchFamily="34" charset="0"/>
              </a:rPr>
              <a:t>: Krista de Bruyn, 083 692 0843</a:t>
            </a:r>
          </a:p>
          <a:p>
            <a:pPr marL="171450" indent="-171450" algn="just">
              <a:lnSpc>
                <a:spcPts val="1200"/>
              </a:lnSpc>
              <a:buFont typeface="Arial" panose="020B0604020202020204" pitchFamily="34" charset="0"/>
              <a:buChar char="•"/>
            </a:pPr>
            <a:r>
              <a:rPr lang="en-ZA" sz="900" dirty="0" err="1">
                <a:latin typeface="Century Gothic" pitchFamily="34" charset="0"/>
              </a:rPr>
              <a:t>Kruisvroue</a:t>
            </a:r>
            <a:r>
              <a:rPr lang="en-ZA" sz="900" dirty="0">
                <a:latin typeface="Century Gothic" pitchFamily="34" charset="0"/>
              </a:rPr>
              <a:t>: Orna Snyman, 083 279 1660</a:t>
            </a:r>
          </a:p>
          <a:p>
            <a:pPr algn="just">
              <a:lnSpc>
                <a:spcPts val="1200"/>
              </a:lnSpc>
            </a:pPr>
            <a:r>
              <a:rPr lang="af-ZA" sz="900" b="1" dirty="0">
                <a:latin typeface="Century Gothic" pitchFamily="34" charset="0"/>
              </a:rPr>
              <a:t>SENIORS:</a:t>
            </a:r>
            <a:r>
              <a:rPr lang="af-ZA" sz="900" dirty="0">
                <a:latin typeface="Century Gothic" pitchFamily="34" charset="0"/>
              </a:rPr>
              <a:t> Jan de Witt 082 695 3672</a:t>
            </a:r>
          </a:p>
          <a:p>
            <a:pPr marL="171450" indent="-171450" algn="just">
              <a:lnSpc>
                <a:spcPts val="1200"/>
              </a:lnSpc>
              <a:buFont typeface="Arial" panose="020B0604020202020204" pitchFamily="34" charset="0"/>
              <a:buChar char="•"/>
            </a:pPr>
            <a:r>
              <a:rPr lang="af-ZA" sz="900" dirty="0">
                <a:latin typeface="Century Gothic" pitchFamily="34" charset="0"/>
              </a:rPr>
              <a:t>85+: Lizelle Vorster, 083 268 4291</a:t>
            </a:r>
          </a:p>
          <a:p>
            <a:pPr marL="171450" indent="-171450" algn="just">
              <a:lnSpc>
                <a:spcPts val="1200"/>
              </a:lnSpc>
              <a:buFont typeface="Arial" panose="020B0604020202020204" pitchFamily="34" charset="0"/>
              <a:buChar char="•"/>
            </a:pPr>
            <a:r>
              <a:rPr lang="af-ZA" sz="900" dirty="0" err="1">
                <a:latin typeface="Century Gothic" pitchFamily="34" charset="0"/>
              </a:rPr>
              <a:t>Opskoppers</a:t>
            </a:r>
            <a:r>
              <a:rPr lang="af-ZA" sz="900" dirty="0">
                <a:latin typeface="Century Gothic" pitchFamily="34" charset="0"/>
              </a:rPr>
              <a:t>: Jan de Witt, 082 695 3672</a:t>
            </a:r>
          </a:p>
          <a:p>
            <a:pPr algn="just">
              <a:lnSpc>
                <a:spcPts val="1200"/>
              </a:lnSpc>
            </a:pPr>
            <a:r>
              <a:rPr lang="af-ZA" sz="900" b="1" dirty="0">
                <a:latin typeface="Century Gothic" pitchFamily="34" charset="0"/>
              </a:rPr>
              <a:t>GEBED: </a:t>
            </a:r>
            <a:r>
              <a:rPr lang="af-ZA" sz="900" dirty="0">
                <a:latin typeface="Century Gothic" pitchFamily="34" charset="0"/>
              </a:rPr>
              <a:t>Alta van Zyl, 083 257 3884 </a:t>
            </a:r>
          </a:p>
          <a:p>
            <a:pPr algn="just">
              <a:lnSpc>
                <a:spcPts val="1200"/>
              </a:lnSpc>
            </a:pPr>
            <a:r>
              <a:rPr lang="af-ZA" sz="900" b="1" dirty="0">
                <a:latin typeface="Century Gothic" pitchFamily="34" charset="0"/>
              </a:rPr>
              <a:t>DVK:</a:t>
            </a:r>
            <a:r>
              <a:rPr lang="af-ZA" sz="900" dirty="0">
                <a:latin typeface="Century Gothic" pitchFamily="34" charset="0"/>
              </a:rPr>
              <a:t> Kobus Weideman 082 807 5154</a:t>
            </a:r>
          </a:p>
          <a:p>
            <a:pPr algn="just">
              <a:lnSpc>
                <a:spcPts val="1200"/>
              </a:lnSpc>
            </a:pPr>
            <a:r>
              <a:rPr lang="af-ZA" sz="900" b="1" dirty="0">
                <a:latin typeface="Century Gothic" pitchFamily="34" charset="0"/>
              </a:rPr>
              <a:t>NUWE LIDMATE: </a:t>
            </a:r>
            <a:r>
              <a:rPr lang="af-ZA" sz="900" dirty="0">
                <a:latin typeface="Century Gothic" pitchFamily="34" charset="0"/>
              </a:rPr>
              <a:t>Frank Tomas,  083 388 3657</a:t>
            </a:r>
            <a:endParaRPr lang="en-ZA" sz="900" dirty="0">
              <a:latin typeface="Century Gothic" pitchFamily="34" charset="0"/>
            </a:endParaRPr>
          </a:p>
          <a:p>
            <a:pPr algn="just">
              <a:lnSpc>
                <a:spcPts val="1200"/>
              </a:lnSpc>
            </a:pPr>
            <a:r>
              <a:rPr lang="af-ZA" sz="900" b="1" dirty="0">
                <a:latin typeface="Century Gothic" pitchFamily="34" charset="0"/>
              </a:rPr>
              <a:t>GASVRYHEID:  </a:t>
            </a:r>
            <a:r>
              <a:rPr lang="af-ZA" sz="900" dirty="0">
                <a:latin typeface="Century Gothic" pitchFamily="34" charset="0"/>
              </a:rPr>
              <a:t>Petro </a:t>
            </a:r>
            <a:r>
              <a:rPr lang="af-ZA" sz="900" dirty="0" err="1">
                <a:latin typeface="Century Gothic" pitchFamily="34" charset="0"/>
              </a:rPr>
              <a:t>Proudfoot</a:t>
            </a:r>
            <a:r>
              <a:rPr lang="af-ZA" sz="900" dirty="0">
                <a:latin typeface="Century Gothic" pitchFamily="34" charset="0"/>
              </a:rPr>
              <a:t>, 082 775 3473</a:t>
            </a:r>
          </a:p>
          <a:p>
            <a:pPr algn="just">
              <a:lnSpc>
                <a:spcPts val="1200"/>
              </a:lnSpc>
            </a:pPr>
            <a:r>
              <a:rPr lang="af-ZA" sz="900" b="1" dirty="0">
                <a:latin typeface="Century Gothic" pitchFamily="34" charset="0"/>
              </a:rPr>
              <a:t>KOMMUNIKASIE:</a:t>
            </a:r>
            <a:r>
              <a:rPr lang="af-ZA" sz="900" dirty="0">
                <a:latin typeface="Century Gothic" pitchFamily="34" charset="0"/>
              </a:rPr>
              <a:t>  Dean Bentley</a:t>
            </a:r>
            <a:endParaRPr lang="en-ZA" sz="900" dirty="0">
              <a:latin typeface="Century Gothic" pitchFamily="34" charset="0"/>
            </a:endParaRPr>
          </a:p>
          <a:p>
            <a:pPr algn="just">
              <a:lnSpc>
                <a:spcPts val="1200"/>
              </a:lnSpc>
            </a:pPr>
            <a:r>
              <a:rPr lang="af-ZA" sz="900" b="1" dirty="0">
                <a:latin typeface="Century Gothic" pitchFamily="34" charset="0"/>
              </a:rPr>
              <a:t>BASAAR:  </a:t>
            </a:r>
            <a:r>
              <a:rPr lang="af-ZA" sz="900" dirty="0">
                <a:latin typeface="Century Gothic" pitchFamily="34" charset="0"/>
              </a:rPr>
              <a:t>Louwrens de Wet, 083 308 4463</a:t>
            </a:r>
            <a:endParaRPr lang="af-ZA" sz="800" dirty="0">
              <a:latin typeface="Century Gothic" pitchFamily="34" charset="0"/>
            </a:endParaRPr>
          </a:p>
        </p:txBody>
      </p:sp>
      <p:sp>
        <p:nvSpPr>
          <p:cNvPr id="9" name="Rectangle 8">
            <a:extLst>
              <a:ext uri="{FF2B5EF4-FFF2-40B4-BE49-F238E27FC236}">
                <a16:creationId xmlns:a16="http://schemas.microsoft.com/office/drawing/2014/main" id="{F7771B04-F984-2ACE-DDC4-B55E04EC4686}"/>
              </a:ext>
            </a:extLst>
          </p:cNvPr>
          <p:cNvSpPr/>
          <p:nvPr/>
        </p:nvSpPr>
        <p:spPr>
          <a:xfrm>
            <a:off x="2648299" y="4317678"/>
            <a:ext cx="2628000" cy="3144387"/>
          </a:xfrm>
          <a:prstGeom prst="rect">
            <a:avLst/>
          </a:prstGeom>
        </p:spPr>
        <p:txBody>
          <a:bodyPr wrap="square">
            <a:spAutoFit/>
          </a:bodyPr>
          <a:lstStyle/>
          <a:p>
            <a:pPr>
              <a:lnSpc>
                <a:spcPts val="1200"/>
              </a:lnSpc>
              <a:spcAft>
                <a:spcPts val="100"/>
              </a:spcAft>
            </a:pPr>
            <a:r>
              <a:rPr lang="en-US" sz="1050" b="1" dirty="0">
                <a:solidFill>
                  <a:srgbClr val="007277"/>
                </a:solidFill>
                <a:latin typeface="Century Gothic" pitchFamily="34" charset="0"/>
              </a:rPr>
              <a:t>KERKKANTOOR – 044 691 2465  </a:t>
            </a:r>
            <a:r>
              <a:rPr lang="af-ZA" sz="900" i="1" dirty="0">
                <a:latin typeface="Century Gothic" pitchFamily="34" charset="0"/>
              </a:rPr>
              <a:t>Kantoorure: Maandag – Vrydag 08:00 tot 14:00 &amp; Sondagoggend na die eredienste.</a:t>
            </a:r>
          </a:p>
          <a:p>
            <a:pPr>
              <a:lnSpc>
                <a:spcPts val="1200"/>
              </a:lnSpc>
              <a:spcAft>
                <a:spcPts val="100"/>
              </a:spcAft>
            </a:pPr>
            <a:r>
              <a:rPr lang="af-ZA" sz="900" b="1" dirty="0">
                <a:latin typeface="Century Gothic" pitchFamily="34" charset="0"/>
              </a:rPr>
              <a:t>Admin. Beampte (Skriba):   </a:t>
            </a:r>
            <a:br>
              <a:rPr lang="af-ZA" sz="900" b="1" dirty="0">
                <a:latin typeface="Century Gothic" pitchFamily="34" charset="0"/>
              </a:rPr>
            </a:br>
            <a:r>
              <a:rPr lang="af-ZA" sz="900" dirty="0">
                <a:latin typeface="Century Gothic" pitchFamily="34" charset="0"/>
              </a:rPr>
              <a:t>Corné Human:  083 964 6368  </a:t>
            </a:r>
            <a:br>
              <a:rPr lang="af-ZA" sz="900" dirty="0">
                <a:latin typeface="Century Gothic" pitchFamily="34" charset="0"/>
              </a:rPr>
            </a:br>
            <a:r>
              <a:rPr lang="af-ZA" sz="900" dirty="0">
                <a:latin typeface="Century Gothic" pitchFamily="34" charset="0"/>
              </a:rPr>
              <a:t>e-pos:  admin@ngmosselbaai.co.za</a:t>
            </a:r>
          </a:p>
          <a:p>
            <a:pPr>
              <a:lnSpc>
                <a:spcPts val="1200"/>
              </a:lnSpc>
              <a:spcAft>
                <a:spcPts val="100"/>
              </a:spcAft>
            </a:pPr>
            <a:r>
              <a:rPr lang="af-ZA" sz="900" b="1" dirty="0">
                <a:latin typeface="Century Gothic" pitchFamily="34" charset="0"/>
              </a:rPr>
              <a:t>Finansiële beampte (Kassier):   </a:t>
            </a:r>
            <a:br>
              <a:rPr lang="af-ZA" sz="900" b="1" dirty="0">
                <a:latin typeface="Century Gothic" pitchFamily="34" charset="0"/>
              </a:rPr>
            </a:br>
            <a:r>
              <a:rPr lang="af-ZA" sz="900" dirty="0">
                <a:latin typeface="Century Gothic" pitchFamily="34" charset="0"/>
              </a:rPr>
              <a:t>Deleen Jansen van Vuuren:  084 586 6422 </a:t>
            </a:r>
            <a:br>
              <a:rPr lang="af-ZA" sz="900" dirty="0">
                <a:latin typeface="Century Gothic" pitchFamily="34" charset="0"/>
              </a:rPr>
            </a:br>
            <a:r>
              <a:rPr lang="af-ZA" sz="900" dirty="0">
                <a:latin typeface="Century Gothic" pitchFamily="34" charset="0"/>
              </a:rPr>
              <a:t>e-pos:  finansies@ngmosselbaai.co.za</a:t>
            </a:r>
          </a:p>
          <a:p>
            <a:pPr>
              <a:lnSpc>
                <a:spcPts val="1200"/>
              </a:lnSpc>
              <a:spcAft>
                <a:spcPts val="100"/>
              </a:spcAft>
            </a:pPr>
            <a:r>
              <a:rPr lang="af-ZA" sz="900" b="1" dirty="0">
                <a:latin typeface="Century Gothic" pitchFamily="34" charset="0"/>
              </a:rPr>
              <a:t>Koster:  </a:t>
            </a:r>
            <a:br>
              <a:rPr lang="af-ZA" sz="900" b="1" dirty="0">
                <a:latin typeface="Century Gothic" pitchFamily="34" charset="0"/>
              </a:rPr>
            </a:br>
            <a:r>
              <a:rPr lang="af-ZA" sz="900" dirty="0">
                <a:latin typeface="Century Gothic" pitchFamily="34" charset="0"/>
              </a:rPr>
              <a:t>Johann Rossouw: 076 582 0619</a:t>
            </a:r>
          </a:p>
          <a:p>
            <a:pPr>
              <a:lnSpc>
                <a:spcPts val="1200"/>
              </a:lnSpc>
              <a:spcAft>
                <a:spcPts val="100"/>
              </a:spcAft>
            </a:pPr>
            <a:r>
              <a:rPr lang="af-ZA" sz="900" b="1" dirty="0">
                <a:latin typeface="Century Gothic" pitchFamily="34" charset="0"/>
              </a:rPr>
              <a:t>Musiekleier:  </a:t>
            </a:r>
          </a:p>
          <a:p>
            <a:pPr>
              <a:lnSpc>
                <a:spcPts val="1200"/>
              </a:lnSpc>
              <a:spcAft>
                <a:spcPts val="100"/>
              </a:spcAft>
            </a:pPr>
            <a:r>
              <a:rPr lang="af-ZA" sz="900" dirty="0">
                <a:latin typeface="Century Gothic" pitchFamily="34" charset="0"/>
              </a:rPr>
              <a:t>Franco Engelbrecht:  079 926 1818</a:t>
            </a:r>
          </a:p>
          <a:p>
            <a:pPr>
              <a:lnSpc>
                <a:spcPts val="1200"/>
              </a:lnSpc>
              <a:spcAft>
                <a:spcPts val="100"/>
              </a:spcAft>
            </a:pPr>
            <a:r>
              <a:rPr lang="af-ZA" sz="900" b="1" dirty="0">
                <a:latin typeface="Century Gothic" pitchFamily="34" charset="0"/>
              </a:rPr>
              <a:t>Pastorale terapeute: </a:t>
            </a:r>
            <a:r>
              <a:rPr lang="af-ZA" sz="900" dirty="0">
                <a:latin typeface="Century Gothic" pitchFamily="34" charset="0"/>
              </a:rPr>
              <a:t> </a:t>
            </a:r>
          </a:p>
          <a:p>
            <a:pPr>
              <a:lnSpc>
                <a:spcPts val="1200"/>
              </a:lnSpc>
              <a:spcAft>
                <a:spcPts val="100"/>
              </a:spcAft>
            </a:pPr>
            <a:r>
              <a:rPr lang="af-ZA" sz="900" dirty="0">
                <a:latin typeface="Century Gothic" pitchFamily="34" charset="0"/>
              </a:rPr>
              <a:t>Ben Joubert:  082 921 0348</a:t>
            </a:r>
          </a:p>
          <a:p>
            <a:pPr>
              <a:lnSpc>
                <a:spcPts val="1200"/>
              </a:lnSpc>
              <a:spcAft>
                <a:spcPts val="100"/>
              </a:spcAft>
            </a:pPr>
            <a:r>
              <a:rPr lang="af-ZA" sz="900" dirty="0">
                <a:latin typeface="Century Gothic" pitchFamily="34" charset="0"/>
              </a:rPr>
              <a:t>Elize Barnardt: 082 829 8133</a:t>
            </a:r>
          </a:p>
          <a:p>
            <a:pPr>
              <a:lnSpc>
                <a:spcPts val="1200"/>
              </a:lnSpc>
              <a:spcAft>
                <a:spcPts val="100"/>
              </a:spcAft>
            </a:pPr>
            <a:r>
              <a:rPr lang="af-ZA" sz="900" dirty="0">
                <a:latin typeface="Century Gothic" pitchFamily="34" charset="0"/>
              </a:rPr>
              <a:t>Cindy Gribble: 078 987 2127</a:t>
            </a:r>
          </a:p>
          <a:p>
            <a:pPr>
              <a:lnSpc>
                <a:spcPts val="1200"/>
              </a:lnSpc>
              <a:spcAft>
                <a:spcPts val="100"/>
              </a:spcAft>
            </a:pPr>
            <a:r>
              <a:rPr lang="af-ZA" sz="900" b="1" dirty="0">
                <a:latin typeface="Century Gothic" pitchFamily="34" charset="0"/>
              </a:rPr>
              <a:t>Pastorale werker (Ouetehuise):</a:t>
            </a:r>
          </a:p>
          <a:p>
            <a:pPr>
              <a:lnSpc>
                <a:spcPts val="1200"/>
              </a:lnSpc>
              <a:spcAft>
                <a:spcPts val="100"/>
              </a:spcAft>
            </a:pPr>
            <a:r>
              <a:rPr lang="af-ZA" sz="900" dirty="0">
                <a:latin typeface="Century Gothic" pitchFamily="34" charset="0"/>
              </a:rPr>
              <a:t>Henk Brits:  082 855 7136</a:t>
            </a:r>
            <a:endParaRPr lang="af-ZA" sz="800" dirty="0">
              <a:latin typeface="Century Gothic" pitchFamily="34" charset="0"/>
            </a:endParaRPr>
          </a:p>
        </p:txBody>
      </p:sp>
      <p:cxnSp>
        <p:nvCxnSpPr>
          <p:cNvPr id="11" name="Straight Connector 10">
            <a:extLst>
              <a:ext uri="{FF2B5EF4-FFF2-40B4-BE49-F238E27FC236}">
                <a16:creationId xmlns:a16="http://schemas.microsoft.com/office/drawing/2014/main" id="{4C4F333F-2749-DB7A-EAB6-A4DE59D78F9E}"/>
              </a:ext>
            </a:extLst>
          </p:cNvPr>
          <p:cNvCxnSpPr>
            <a:cxnSpLocks/>
          </p:cNvCxnSpPr>
          <p:nvPr/>
        </p:nvCxnSpPr>
        <p:spPr>
          <a:xfrm>
            <a:off x="2645603" y="4287961"/>
            <a:ext cx="252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8013FE4-B0D2-69FA-0FF3-558B756CF85C}"/>
              </a:ext>
            </a:extLst>
          </p:cNvPr>
          <p:cNvCxnSpPr/>
          <p:nvPr/>
        </p:nvCxnSpPr>
        <p:spPr>
          <a:xfrm>
            <a:off x="118499" y="4675797"/>
            <a:ext cx="252000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C69972E-AF9B-D692-5266-DB30634EB348}"/>
              </a:ext>
            </a:extLst>
          </p:cNvPr>
          <p:cNvSpPr txBox="1"/>
          <p:nvPr/>
        </p:nvSpPr>
        <p:spPr>
          <a:xfrm>
            <a:off x="45167" y="5934761"/>
            <a:ext cx="2592000" cy="1567032"/>
          </a:xfrm>
          <a:prstGeom prst="rect">
            <a:avLst/>
          </a:prstGeom>
          <a:noFill/>
        </p:spPr>
        <p:txBody>
          <a:bodyPr wrap="square" rtlCol="0">
            <a:spAutoFit/>
          </a:bodyPr>
          <a:lstStyle/>
          <a:p>
            <a:pPr>
              <a:lnSpc>
                <a:spcPts val="1400"/>
              </a:lnSpc>
            </a:pPr>
            <a:r>
              <a:rPr lang="en-US" sz="1050" b="1" dirty="0">
                <a:solidFill>
                  <a:srgbClr val="007277"/>
                </a:solidFill>
                <a:latin typeface="Century Gothic" pitchFamily="34" charset="0"/>
              </a:rPr>
              <a:t>FINANSIËLE BYDRAES</a:t>
            </a:r>
          </a:p>
          <a:p>
            <a:pPr>
              <a:lnSpc>
                <a:spcPts val="1200"/>
              </a:lnSpc>
            </a:pPr>
            <a:r>
              <a:rPr lang="en-US" sz="900" b="1" dirty="0" err="1">
                <a:latin typeface="Century Gothic" pitchFamily="34" charset="0"/>
              </a:rPr>
              <a:t>Vir</a:t>
            </a:r>
            <a:r>
              <a:rPr lang="en-US" sz="900" b="1" dirty="0">
                <a:latin typeface="Century Gothic" pitchFamily="34" charset="0"/>
              </a:rPr>
              <a:t> </a:t>
            </a:r>
            <a:r>
              <a:rPr lang="en-US" sz="900" b="1" dirty="0" err="1">
                <a:latin typeface="Century Gothic" pitchFamily="34" charset="0"/>
              </a:rPr>
              <a:t>dankoffers</a:t>
            </a:r>
            <a:r>
              <a:rPr lang="en-US" sz="900" b="1" dirty="0">
                <a:latin typeface="Century Gothic" pitchFamily="34" charset="0"/>
              </a:rPr>
              <a:t> &amp; </a:t>
            </a:r>
            <a:r>
              <a:rPr lang="en-US" sz="900" b="1" dirty="0" err="1">
                <a:latin typeface="Century Gothic" pitchFamily="34" charset="0"/>
              </a:rPr>
              <a:t>spesiale</a:t>
            </a:r>
            <a:r>
              <a:rPr lang="en-US" sz="900" b="1" dirty="0">
                <a:latin typeface="Century Gothic" pitchFamily="34" charset="0"/>
              </a:rPr>
              <a:t> </a:t>
            </a:r>
            <a:r>
              <a:rPr lang="en-US" sz="900" b="1" dirty="0" err="1">
                <a:latin typeface="Century Gothic" pitchFamily="34" charset="0"/>
              </a:rPr>
              <a:t>projek</a:t>
            </a:r>
            <a:r>
              <a:rPr lang="en-US" sz="900" b="1" dirty="0">
                <a:latin typeface="Century Gothic" pitchFamily="34" charset="0"/>
              </a:rPr>
              <a:t>  </a:t>
            </a:r>
            <a:r>
              <a:rPr lang="en-US" sz="900" b="1" dirty="0" err="1">
                <a:latin typeface="Century Gothic" pitchFamily="34" charset="0"/>
              </a:rPr>
              <a:t>bydraes</a:t>
            </a:r>
            <a:r>
              <a:rPr lang="en-US" sz="900" b="1" dirty="0">
                <a:latin typeface="Century Gothic" pitchFamily="34" charset="0"/>
              </a:rPr>
              <a:t>:  </a:t>
            </a:r>
          </a:p>
          <a:p>
            <a:pPr>
              <a:lnSpc>
                <a:spcPts val="1200"/>
              </a:lnSpc>
            </a:pPr>
            <a:r>
              <a:rPr lang="en-US" sz="900" dirty="0">
                <a:latin typeface="Century Gothic" pitchFamily="34" charset="0"/>
              </a:rPr>
              <a:t>NG Kerk Mosselbaai,  </a:t>
            </a:r>
          </a:p>
          <a:p>
            <a:pPr>
              <a:lnSpc>
                <a:spcPts val="1200"/>
              </a:lnSpc>
            </a:pPr>
            <a:r>
              <a:rPr lang="en-US" sz="900" dirty="0">
                <a:latin typeface="Century Gothic" pitchFamily="34" charset="0"/>
              </a:rPr>
              <a:t>ABSA – 2070580023</a:t>
            </a:r>
          </a:p>
          <a:p>
            <a:pPr>
              <a:lnSpc>
                <a:spcPts val="1200"/>
              </a:lnSpc>
              <a:spcAft>
                <a:spcPts val="600"/>
              </a:spcAft>
            </a:pPr>
            <a:r>
              <a:rPr lang="af-ZA" sz="900" dirty="0">
                <a:latin typeface="Century Gothic" pitchFamily="34" charset="0"/>
              </a:rPr>
              <a:t>(Verwysing: naam/projek)</a:t>
            </a:r>
          </a:p>
          <a:p>
            <a:pPr>
              <a:lnSpc>
                <a:spcPts val="1200"/>
              </a:lnSpc>
            </a:pPr>
            <a:r>
              <a:rPr lang="en-US" sz="900" b="1" dirty="0">
                <a:latin typeface="Century Gothic" pitchFamily="34" charset="0"/>
              </a:rPr>
              <a:t>Vir </a:t>
            </a:r>
            <a:r>
              <a:rPr lang="en-US" sz="900" b="1" dirty="0" err="1">
                <a:latin typeface="Century Gothic" pitchFamily="34" charset="0"/>
              </a:rPr>
              <a:t>sendingbydraes</a:t>
            </a:r>
            <a:r>
              <a:rPr lang="en-US" sz="900" b="1" dirty="0">
                <a:latin typeface="Century Gothic" pitchFamily="34" charset="0"/>
              </a:rPr>
              <a:t>:  </a:t>
            </a:r>
          </a:p>
          <a:p>
            <a:pPr>
              <a:lnSpc>
                <a:spcPts val="1200"/>
              </a:lnSpc>
            </a:pPr>
            <a:r>
              <a:rPr lang="en-US" sz="900" dirty="0">
                <a:latin typeface="Century Gothic" pitchFamily="34" charset="0"/>
              </a:rPr>
              <a:t>GO NG Kerk Mosselbaai,  </a:t>
            </a:r>
          </a:p>
          <a:p>
            <a:pPr>
              <a:lnSpc>
                <a:spcPts val="1200"/>
              </a:lnSpc>
            </a:pPr>
            <a:r>
              <a:rPr lang="en-US" sz="900" dirty="0">
                <a:latin typeface="Century Gothic" pitchFamily="34" charset="0"/>
              </a:rPr>
              <a:t>ABSA </a:t>
            </a:r>
            <a:r>
              <a:rPr lang="en-US" sz="900" dirty="0" err="1">
                <a:latin typeface="Century Gothic" pitchFamily="34" charset="0"/>
              </a:rPr>
              <a:t>spaar</a:t>
            </a:r>
            <a:r>
              <a:rPr lang="en-US" sz="900" dirty="0">
                <a:latin typeface="Century Gothic" pitchFamily="34" charset="0"/>
              </a:rPr>
              <a:t> – 9305467263; </a:t>
            </a:r>
          </a:p>
          <a:p>
            <a:pPr>
              <a:lnSpc>
                <a:spcPts val="1200"/>
              </a:lnSpc>
            </a:pPr>
            <a:r>
              <a:rPr lang="en-US" sz="900" dirty="0" err="1">
                <a:latin typeface="Century Gothic" pitchFamily="34" charset="0"/>
              </a:rPr>
              <a:t>Takkode</a:t>
            </a:r>
            <a:r>
              <a:rPr lang="en-US" sz="900" dirty="0">
                <a:latin typeface="Century Gothic" pitchFamily="34" charset="0"/>
              </a:rPr>
              <a:t>: 632 005</a:t>
            </a:r>
            <a:endParaRPr lang="en-US" sz="800" dirty="0">
              <a:latin typeface="Century Gothic" pitchFamily="34" charset="0"/>
            </a:endParaRPr>
          </a:p>
        </p:txBody>
      </p:sp>
      <p:cxnSp>
        <p:nvCxnSpPr>
          <p:cNvPr id="18" name="Straight Connector 17">
            <a:extLst>
              <a:ext uri="{FF2B5EF4-FFF2-40B4-BE49-F238E27FC236}">
                <a16:creationId xmlns:a16="http://schemas.microsoft.com/office/drawing/2014/main" id="{2D148B52-499A-FCF9-48BF-98318C07BF59}"/>
              </a:ext>
            </a:extLst>
          </p:cNvPr>
          <p:cNvCxnSpPr>
            <a:cxnSpLocks/>
          </p:cNvCxnSpPr>
          <p:nvPr/>
        </p:nvCxnSpPr>
        <p:spPr>
          <a:xfrm>
            <a:off x="2645723" y="65009"/>
            <a:ext cx="0" cy="7416000"/>
          </a:xfrm>
          <a:prstGeom prst="line">
            <a:avLst/>
          </a:prstGeom>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D9AA0920-498E-6406-7036-53702F38B4A6}"/>
              </a:ext>
            </a:extLst>
          </p:cNvPr>
          <p:cNvSpPr/>
          <p:nvPr/>
        </p:nvSpPr>
        <p:spPr>
          <a:xfrm>
            <a:off x="18921" y="3587040"/>
            <a:ext cx="2628000" cy="1089337"/>
          </a:xfrm>
          <a:prstGeom prst="rect">
            <a:avLst/>
          </a:prstGeom>
        </p:spPr>
        <p:txBody>
          <a:bodyPr wrap="square">
            <a:spAutoFit/>
          </a:bodyPr>
          <a:lstStyle/>
          <a:p>
            <a:pPr algn="just">
              <a:lnSpc>
                <a:spcPts val="1400"/>
              </a:lnSpc>
            </a:pPr>
            <a:r>
              <a:rPr lang="nl-NL" sz="1050" b="1" dirty="0">
                <a:solidFill>
                  <a:srgbClr val="007277"/>
                </a:solidFill>
                <a:latin typeface="Century Gothic" pitchFamily="34" charset="0"/>
              </a:rPr>
              <a:t>GEDENKMUUR  </a:t>
            </a:r>
          </a:p>
          <a:p>
            <a:pPr algn="just">
              <a:lnSpc>
                <a:spcPts val="1300"/>
              </a:lnSpc>
            </a:pPr>
            <a:r>
              <a:rPr lang="en-ZA" sz="900" dirty="0">
                <a:latin typeface="Century Gothic" pitchFamily="34" charset="0"/>
              </a:rPr>
              <a:t>Kontak </a:t>
            </a:r>
            <a:r>
              <a:rPr lang="en-ZA" sz="900" dirty="0" err="1">
                <a:latin typeface="Century Gothic" pitchFamily="34" charset="0"/>
              </a:rPr>
              <a:t>gerus</a:t>
            </a:r>
            <a:r>
              <a:rPr lang="en-ZA" sz="900" dirty="0">
                <a:latin typeface="Century Gothic" pitchFamily="34" charset="0"/>
              </a:rPr>
              <a:t> die Kerkkantoor </a:t>
            </a:r>
            <a:r>
              <a:rPr lang="en-ZA" sz="900" dirty="0" err="1">
                <a:latin typeface="Century Gothic" pitchFamily="34" charset="0"/>
              </a:rPr>
              <a:t>indien</a:t>
            </a:r>
            <a:r>
              <a:rPr lang="en-ZA" sz="900" dirty="0">
                <a:latin typeface="Century Gothic" pitchFamily="34" charset="0"/>
              </a:rPr>
              <a:t> </a:t>
            </a:r>
            <a:r>
              <a:rPr lang="en-ZA" sz="900" dirty="0" err="1">
                <a:latin typeface="Century Gothic" pitchFamily="34" charset="0"/>
              </a:rPr>
              <a:t>jy</a:t>
            </a:r>
            <a:r>
              <a:rPr lang="en-ZA" sz="900" dirty="0">
                <a:latin typeface="Century Gothic" pitchFamily="34" charset="0"/>
              </a:rPr>
              <a:t> ‘n nis in die </a:t>
            </a:r>
            <a:r>
              <a:rPr lang="en-ZA" sz="900" dirty="0" err="1">
                <a:latin typeface="Century Gothic" pitchFamily="34" charset="0"/>
              </a:rPr>
              <a:t>gedenkmuur</a:t>
            </a:r>
            <a:r>
              <a:rPr lang="en-ZA" sz="900" dirty="0">
                <a:latin typeface="Century Gothic" pitchFamily="34" charset="0"/>
              </a:rPr>
              <a:t> </a:t>
            </a:r>
            <a:r>
              <a:rPr lang="en-ZA" sz="900" dirty="0" err="1">
                <a:latin typeface="Century Gothic" pitchFamily="34" charset="0"/>
              </a:rPr>
              <a:t>wil</a:t>
            </a:r>
            <a:r>
              <a:rPr lang="en-ZA" sz="900" dirty="0">
                <a:latin typeface="Century Gothic" pitchFamily="34" charset="0"/>
              </a:rPr>
              <a:t> </a:t>
            </a:r>
            <a:r>
              <a:rPr lang="en-ZA" sz="900" dirty="0" err="1">
                <a:latin typeface="Century Gothic" pitchFamily="34" charset="0"/>
              </a:rPr>
              <a:t>bekom</a:t>
            </a:r>
            <a:r>
              <a:rPr lang="en-ZA" sz="900" dirty="0">
                <a:latin typeface="Century Gothic" pitchFamily="34" charset="0"/>
              </a:rPr>
              <a:t>. Die </a:t>
            </a:r>
            <a:r>
              <a:rPr lang="en-ZA" sz="900" dirty="0" err="1">
                <a:latin typeface="Century Gothic" pitchFamily="34" charset="0"/>
              </a:rPr>
              <a:t>koopprys</a:t>
            </a:r>
            <a:r>
              <a:rPr lang="en-ZA" sz="900" dirty="0">
                <a:latin typeface="Century Gothic" pitchFamily="34" charset="0"/>
              </a:rPr>
              <a:t> </a:t>
            </a:r>
            <a:r>
              <a:rPr lang="en-ZA" sz="900" dirty="0" err="1">
                <a:latin typeface="Century Gothic" pitchFamily="34" charset="0"/>
              </a:rPr>
              <a:t>beloop</a:t>
            </a:r>
            <a:r>
              <a:rPr lang="en-ZA" sz="900" dirty="0">
                <a:latin typeface="Century Gothic" pitchFamily="34" charset="0"/>
              </a:rPr>
              <a:t> R5 950 vir </a:t>
            </a:r>
            <a:r>
              <a:rPr lang="en-ZA" sz="900" dirty="0" err="1">
                <a:latin typeface="Century Gothic" pitchFamily="34" charset="0"/>
              </a:rPr>
              <a:t>lidmate</a:t>
            </a:r>
            <a:r>
              <a:rPr lang="en-ZA" sz="900" dirty="0">
                <a:latin typeface="Century Gothic" pitchFamily="34" charset="0"/>
              </a:rPr>
              <a:t> en R6 950 vir </a:t>
            </a:r>
            <a:r>
              <a:rPr lang="en-ZA" sz="900" dirty="0" err="1">
                <a:latin typeface="Century Gothic" pitchFamily="34" charset="0"/>
              </a:rPr>
              <a:t>nie-lidmate</a:t>
            </a:r>
            <a:r>
              <a:rPr lang="en-ZA" sz="900" dirty="0">
                <a:latin typeface="Century Gothic" pitchFamily="34" charset="0"/>
              </a:rPr>
              <a:t>.  </a:t>
            </a:r>
            <a:r>
              <a:rPr lang="nl-NL" sz="900" b="0" i="0" dirty="0">
                <a:effectLst/>
                <a:latin typeface="Century Gothic" panose="020B0502020202020204" pitchFamily="34" charset="0"/>
              </a:rPr>
              <a:t>Aansoekvorms, asook ‘n sketsplan van nisse, is by die kerkkantoor beskikbaar.</a:t>
            </a:r>
            <a:endParaRPr lang="en-ZA" sz="900" dirty="0">
              <a:latin typeface="Century Gothic" pitchFamily="34" charset="0"/>
            </a:endParaRPr>
          </a:p>
        </p:txBody>
      </p:sp>
      <p:cxnSp>
        <p:nvCxnSpPr>
          <p:cNvPr id="25" name="Straight Connector 24">
            <a:extLst>
              <a:ext uri="{FF2B5EF4-FFF2-40B4-BE49-F238E27FC236}">
                <a16:creationId xmlns:a16="http://schemas.microsoft.com/office/drawing/2014/main" id="{5F387754-C27E-C63F-58FB-E555A9B8014F}"/>
              </a:ext>
            </a:extLst>
          </p:cNvPr>
          <p:cNvCxnSpPr>
            <a:cxnSpLocks/>
          </p:cNvCxnSpPr>
          <p:nvPr/>
        </p:nvCxnSpPr>
        <p:spPr>
          <a:xfrm>
            <a:off x="126870" y="3582660"/>
            <a:ext cx="2520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10E2910-E515-F0FA-EECB-AE0CEE752B67}"/>
              </a:ext>
            </a:extLst>
          </p:cNvPr>
          <p:cNvSpPr/>
          <p:nvPr/>
        </p:nvSpPr>
        <p:spPr>
          <a:xfrm>
            <a:off x="15585" y="4693711"/>
            <a:ext cx="2628000" cy="1230786"/>
          </a:xfrm>
          <a:prstGeom prst="rect">
            <a:avLst/>
          </a:prstGeom>
        </p:spPr>
        <p:txBody>
          <a:bodyPr wrap="square">
            <a:spAutoFit/>
          </a:bodyPr>
          <a:lstStyle/>
          <a:p>
            <a:r>
              <a:rPr lang="en-ZA" sz="1050" b="1" dirty="0">
                <a:solidFill>
                  <a:srgbClr val="007277"/>
                </a:solidFill>
                <a:latin typeface="Century Gothic" pitchFamily="34" charset="0"/>
              </a:rPr>
              <a:t>WESKAAP SINODE KOMMUNIKASIE</a:t>
            </a:r>
            <a:endParaRPr lang="en-ZA" sz="1050" dirty="0">
              <a:solidFill>
                <a:srgbClr val="007277"/>
              </a:solidFill>
              <a:latin typeface="Century Gothic" pitchFamily="34" charset="0"/>
            </a:endParaRPr>
          </a:p>
          <a:p>
            <a:pPr>
              <a:lnSpc>
                <a:spcPts val="1200"/>
              </a:lnSpc>
              <a:spcAft>
                <a:spcPts val="600"/>
              </a:spcAft>
            </a:pPr>
            <a:r>
              <a:rPr lang="af-ZA" sz="900" dirty="0">
                <a:latin typeface="Century Gothic" pitchFamily="34" charset="0"/>
              </a:rPr>
              <a:t>Lees 'n aanlyn weergawe van </a:t>
            </a:r>
            <a:r>
              <a:rPr lang="af-ZA" sz="900" b="1" dirty="0">
                <a:latin typeface="Century Gothic" pitchFamily="34" charset="0"/>
              </a:rPr>
              <a:t>Kerkbode</a:t>
            </a:r>
            <a:r>
              <a:rPr lang="af-ZA" sz="900" dirty="0">
                <a:latin typeface="Century Gothic" pitchFamily="34" charset="0"/>
              </a:rPr>
              <a:t> by:   </a:t>
            </a:r>
            <a:r>
              <a:rPr lang="en-ZA" sz="900" dirty="0">
                <a:latin typeface="Century Gothic" pitchFamily="34" charset="0"/>
                <a:hlinkClick r:id="rId5"/>
              </a:rPr>
              <a:t>https://kerkbode.christians.co.za/e-koerant/</a:t>
            </a:r>
            <a:endParaRPr lang="en-ZA" sz="900" dirty="0">
              <a:latin typeface="Century Gothic" pitchFamily="34" charset="0"/>
            </a:endParaRPr>
          </a:p>
          <a:p>
            <a:pPr>
              <a:lnSpc>
                <a:spcPts val="1200"/>
              </a:lnSpc>
              <a:spcAft>
                <a:spcPts val="600"/>
              </a:spcAft>
            </a:pPr>
            <a:r>
              <a:rPr lang="en-ZA" sz="900" dirty="0">
                <a:latin typeface="Century Gothic" pitchFamily="34" charset="0"/>
              </a:rPr>
              <a:t>Die </a:t>
            </a:r>
            <a:r>
              <a:rPr lang="en-ZA" sz="900" b="1" dirty="0" err="1">
                <a:latin typeface="Century Gothic" pitchFamily="34" charset="0"/>
              </a:rPr>
              <a:t>Vrydagnuus</a:t>
            </a:r>
            <a:r>
              <a:rPr lang="en-ZA" sz="900" dirty="0">
                <a:latin typeface="Century Gothic" pitchFamily="34" charset="0"/>
              </a:rPr>
              <a:t> is die </a:t>
            </a:r>
            <a:r>
              <a:rPr lang="en-ZA" sz="900" dirty="0" err="1">
                <a:latin typeface="Century Gothic" pitchFamily="34" charset="0"/>
              </a:rPr>
              <a:t>amptelike</a:t>
            </a:r>
            <a:r>
              <a:rPr lang="en-ZA" sz="900" dirty="0">
                <a:latin typeface="Century Gothic" pitchFamily="34" charset="0"/>
              </a:rPr>
              <a:t> </a:t>
            </a:r>
            <a:r>
              <a:rPr lang="en-ZA" sz="900" dirty="0" err="1">
                <a:latin typeface="Century Gothic" pitchFamily="34" charset="0"/>
              </a:rPr>
              <a:t>nuusbrief</a:t>
            </a:r>
            <a:r>
              <a:rPr lang="en-ZA" sz="900" dirty="0">
                <a:latin typeface="Century Gothic" pitchFamily="34" charset="0"/>
              </a:rPr>
              <a:t> van die NG Kerk Wes-</a:t>
            </a:r>
            <a:r>
              <a:rPr lang="en-ZA" sz="900" dirty="0" err="1">
                <a:latin typeface="Century Gothic" pitchFamily="34" charset="0"/>
              </a:rPr>
              <a:t>Kaapland</a:t>
            </a:r>
            <a:r>
              <a:rPr lang="en-ZA" sz="900" dirty="0">
                <a:latin typeface="Century Gothic" pitchFamily="34" charset="0"/>
              </a:rPr>
              <a:t>.  Om in </a:t>
            </a:r>
            <a:r>
              <a:rPr lang="en-ZA" sz="900" dirty="0" err="1">
                <a:latin typeface="Century Gothic" pitchFamily="34" charset="0"/>
              </a:rPr>
              <a:t>te</a:t>
            </a:r>
            <a:r>
              <a:rPr lang="en-ZA" sz="900" dirty="0">
                <a:latin typeface="Century Gothic" pitchFamily="34" charset="0"/>
              </a:rPr>
              <a:t> </a:t>
            </a:r>
            <a:r>
              <a:rPr lang="en-ZA" sz="900" dirty="0" err="1">
                <a:latin typeface="Century Gothic" pitchFamily="34" charset="0"/>
              </a:rPr>
              <a:t>teken</a:t>
            </a:r>
            <a:r>
              <a:rPr lang="en-ZA" sz="900" dirty="0">
                <a:latin typeface="Century Gothic" pitchFamily="34" charset="0"/>
              </a:rPr>
              <a:t> om die </a:t>
            </a:r>
            <a:r>
              <a:rPr lang="en-ZA" sz="900" dirty="0" err="1">
                <a:latin typeface="Century Gothic" pitchFamily="34" charset="0"/>
              </a:rPr>
              <a:t>nuusbrief</a:t>
            </a:r>
            <a:r>
              <a:rPr lang="en-ZA" sz="900" dirty="0">
                <a:latin typeface="Century Gothic" pitchFamily="34" charset="0"/>
              </a:rPr>
              <a:t> per epos </a:t>
            </a:r>
            <a:r>
              <a:rPr lang="en-ZA" sz="900" dirty="0" err="1">
                <a:latin typeface="Century Gothic" pitchFamily="34" charset="0"/>
              </a:rPr>
              <a:t>te</a:t>
            </a:r>
            <a:r>
              <a:rPr lang="en-ZA" sz="900" dirty="0">
                <a:latin typeface="Century Gothic" pitchFamily="34" charset="0"/>
              </a:rPr>
              <a:t> </a:t>
            </a:r>
            <a:r>
              <a:rPr lang="en-ZA" sz="900" dirty="0" err="1">
                <a:latin typeface="Century Gothic" pitchFamily="34" charset="0"/>
              </a:rPr>
              <a:t>ontvang</a:t>
            </a:r>
            <a:r>
              <a:rPr lang="en-ZA" sz="900" dirty="0">
                <a:latin typeface="Century Gothic" pitchFamily="34" charset="0"/>
              </a:rPr>
              <a:t> </a:t>
            </a:r>
            <a:r>
              <a:rPr lang="en-ZA" sz="900" dirty="0" err="1">
                <a:latin typeface="Century Gothic" pitchFamily="34" charset="0"/>
              </a:rPr>
              <a:t>gaan</a:t>
            </a:r>
            <a:r>
              <a:rPr lang="en-ZA" sz="900" dirty="0">
                <a:latin typeface="Century Gothic" pitchFamily="34" charset="0"/>
              </a:rPr>
              <a:t> </a:t>
            </a:r>
            <a:r>
              <a:rPr lang="en-ZA" sz="900" dirty="0" err="1">
                <a:latin typeface="Century Gothic" pitchFamily="34" charset="0"/>
              </a:rPr>
              <a:t>na</a:t>
            </a:r>
            <a:r>
              <a:rPr lang="en-ZA" sz="900" dirty="0">
                <a:latin typeface="Century Gothic" pitchFamily="34" charset="0"/>
              </a:rPr>
              <a:t>  </a:t>
            </a:r>
            <a:r>
              <a:rPr lang="en-ZA" sz="900" dirty="0">
                <a:latin typeface="Century Gothic" pitchFamily="34" charset="0"/>
                <a:hlinkClick r:id="rId6"/>
              </a:rPr>
              <a:t>https://kaapkerk.co.za</a:t>
            </a:r>
            <a:r>
              <a:rPr lang="en-ZA" sz="900" dirty="0">
                <a:latin typeface="Century Gothic" pitchFamily="34" charset="0"/>
              </a:rPr>
              <a:t> </a:t>
            </a:r>
          </a:p>
        </p:txBody>
      </p:sp>
      <p:cxnSp>
        <p:nvCxnSpPr>
          <p:cNvPr id="3" name="Straight Connector 2">
            <a:extLst>
              <a:ext uri="{FF2B5EF4-FFF2-40B4-BE49-F238E27FC236}">
                <a16:creationId xmlns:a16="http://schemas.microsoft.com/office/drawing/2014/main" id="{011C4DB4-1F3D-94A4-E02F-D6FA755C02D1}"/>
              </a:ext>
            </a:extLst>
          </p:cNvPr>
          <p:cNvCxnSpPr/>
          <p:nvPr/>
        </p:nvCxnSpPr>
        <p:spPr>
          <a:xfrm>
            <a:off x="117167" y="5934761"/>
            <a:ext cx="2520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66368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21518</TotalTime>
  <Words>1681</Words>
  <Application>Microsoft Office PowerPoint</Application>
  <PresentationFormat>Custom</PresentationFormat>
  <Paragraphs>160</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Century Gothic</vt:lpstr>
      <vt:lpstr>Script MT Bold</vt:lpstr>
      <vt:lpstr>Office 2013 - 2022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 Mosselbaai</dc:creator>
  <cp:lastModifiedBy>NG Mosselbaai Moedergemeente</cp:lastModifiedBy>
  <cp:revision>337</cp:revision>
  <cp:lastPrinted>2025-01-17T10:00:57Z</cp:lastPrinted>
  <dcterms:modified xsi:type="dcterms:W3CDTF">2026-02-27T10:02:34Z</dcterms:modified>
</cp:coreProperties>
</file>